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37" r:id="rId5"/>
    <p:sldMasterId id="2147483810" r:id="rId6"/>
  </p:sldMasterIdLst>
  <p:notesMasterIdLst>
    <p:notesMasterId r:id="rId26"/>
  </p:notesMasterIdLst>
  <p:sldIdLst>
    <p:sldId id="257" r:id="rId7"/>
    <p:sldId id="273" r:id="rId8"/>
    <p:sldId id="277" r:id="rId9"/>
    <p:sldId id="343" r:id="rId10"/>
    <p:sldId id="345" r:id="rId11"/>
    <p:sldId id="348" r:id="rId12"/>
    <p:sldId id="341" r:id="rId13"/>
    <p:sldId id="259" r:id="rId14"/>
    <p:sldId id="280" r:id="rId15"/>
    <p:sldId id="281" r:id="rId16"/>
    <p:sldId id="284" r:id="rId17"/>
    <p:sldId id="283" r:id="rId18"/>
    <p:sldId id="282" r:id="rId19"/>
    <p:sldId id="285" r:id="rId20"/>
    <p:sldId id="279" r:id="rId21"/>
    <p:sldId id="340" r:id="rId22"/>
    <p:sldId id="344" r:id="rId23"/>
    <p:sldId id="287" r:id="rId24"/>
    <p:sldId id="34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25"/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14025-0046-433B-8A8F-3C6A5DBCDB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C24F5C-5805-41B2-B396-F2EB544A338A}">
      <dgm:prSet phldrT="[Text]"/>
      <dgm:spPr/>
      <dgm:t>
        <a:bodyPr/>
        <a:lstStyle/>
        <a:p>
          <a:r>
            <a:rPr lang="en-US" dirty="0"/>
            <a:t>Illinois Department of Human Services </a:t>
          </a:r>
        </a:p>
      </dgm:t>
    </dgm:pt>
    <dgm:pt modelId="{060BE1F7-F2F4-4B80-99CE-C8B6E73FA223}" type="parTrans" cxnId="{64E8DB05-D198-4EEF-9C5B-88EBA1269066}">
      <dgm:prSet/>
      <dgm:spPr/>
      <dgm:t>
        <a:bodyPr/>
        <a:lstStyle/>
        <a:p>
          <a:endParaRPr lang="en-US"/>
        </a:p>
      </dgm:t>
    </dgm:pt>
    <dgm:pt modelId="{D775E330-8D44-456B-8E58-C05927DE80EE}" type="sibTrans" cxnId="{64E8DB05-D198-4EEF-9C5B-88EBA1269066}">
      <dgm:prSet/>
      <dgm:spPr/>
      <dgm:t>
        <a:bodyPr/>
        <a:lstStyle/>
        <a:p>
          <a:endParaRPr lang="en-US"/>
        </a:p>
      </dgm:t>
    </dgm:pt>
    <dgm:pt modelId="{62F63562-E80C-49F1-9E9B-7031CF48F93B}">
      <dgm:prSet phldrT="[Text]"/>
      <dgm:spPr/>
      <dgm:t>
        <a:bodyPr/>
        <a:lstStyle/>
        <a:p>
          <a:r>
            <a:rPr lang="en-US" dirty="0"/>
            <a:t>Division of Developmental Disabilities (DDD)</a:t>
          </a:r>
        </a:p>
      </dgm:t>
    </dgm:pt>
    <dgm:pt modelId="{E5C4E9B2-C507-4D01-B022-13A55F4DFFD1}" type="parTrans" cxnId="{B744BEB3-A04C-4B00-9CC1-B63CF34600B5}">
      <dgm:prSet/>
      <dgm:spPr/>
      <dgm:t>
        <a:bodyPr/>
        <a:lstStyle/>
        <a:p>
          <a:endParaRPr lang="en-US"/>
        </a:p>
      </dgm:t>
    </dgm:pt>
    <dgm:pt modelId="{D0100A75-E5FC-402A-80E7-118CD27FE60E}" type="sibTrans" cxnId="{B744BEB3-A04C-4B00-9CC1-B63CF34600B5}">
      <dgm:prSet/>
      <dgm:spPr/>
      <dgm:t>
        <a:bodyPr/>
        <a:lstStyle/>
        <a:p>
          <a:endParaRPr lang="en-US"/>
        </a:p>
      </dgm:t>
    </dgm:pt>
    <dgm:pt modelId="{0504B574-0626-406C-A5F8-35B6EC5BB69C}">
      <dgm:prSet phldrT="[Text]"/>
      <dgm:spPr/>
      <dgm:t>
        <a:bodyPr/>
        <a:lstStyle/>
        <a:p>
          <a:r>
            <a:rPr lang="en-US" dirty="0"/>
            <a:t>Home-based Supports Program (HBS)</a:t>
          </a:r>
        </a:p>
      </dgm:t>
    </dgm:pt>
    <dgm:pt modelId="{BC0E10E3-C00A-4FB0-A3E3-8FA2BB46D78A}" type="parTrans" cxnId="{5ABF61B6-C6F4-4A37-A108-47BD83328747}">
      <dgm:prSet/>
      <dgm:spPr/>
      <dgm:t>
        <a:bodyPr/>
        <a:lstStyle/>
        <a:p>
          <a:endParaRPr lang="en-US"/>
        </a:p>
      </dgm:t>
    </dgm:pt>
    <dgm:pt modelId="{B0CA372E-791C-4ADD-AC65-D2F8B0442E1F}" type="sibTrans" cxnId="{5ABF61B6-C6F4-4A37-A108-47BD83328747}">
      <dgm:prSet/>
      <dgm:spPr/>
      <dgm:t>
        <a:bodyPr/>
        <a:lstStyle/>
        <a:p>
          <a:endParaRPr lang="en-US"/>
        </a:p>
      </dgm:t>
    </dgm:pt>
    <dgm:pt modelId="{7ED75464-A285-45D8-A358-0C426A5FD459}">
      <dgm:prSet phldrT="[Text]"/>
      <dgm:spPr/>
      <dgm:t>
        <a:bodyPr/>
        <a:lstStyle/>
        <a:p>
          <a:r>
            <a:rPr lang="en-US" dirty="0"/>
            <a:t>Community Integrated Living Arrangement (CILA)</a:t>
          </a:r>
        </a:p>
      </dgm:t>
    </dgm:pt>
    <dgm:pt modelId="{63AFAB98-BF76-417A-AF19-AF5E70A710BB}" type="parTrans" cxnId="{C8213FC8-A660-455E-AE78-C446020C3288}">
      <dgm:prSet/>
      <dgm:spPr/>
      <dgm:t>
        <a:bodyPr/>
        <a:lstStyle/>
        <a:p>
          <a:endParaRPr lang="en-US"/>
        </a:p>
      </dgm:t>
    </dgm:pt>
    <dgm:pt modelId="{1C5692F9-A816-4F56-BE47-5B0C31700160}" type="sibTrans" cxnId="{C8213FC8-A660-455E-AE78-C446020C3288}">
      <dgm:prSet/>
      <dgm:spPr/>
      <dgm:t>
        <a:bodyPr/>
        <a:lstStyle/>
        <a:p>
          <a:endParaRPr lang="en-US"/>
        </a:p>
      </dgm:t>
    </dgm:pt>
    <dgm:pt modelId="{4C609CC2-DF5F-4FC9-9E7F-F734D68E6D37}">
      <dgm:prSet phldrT="[Text]"/>
      <dgm:spPr/>
      <dgm:t>
        <a:bodyPr/>
        <a:lstStyle/>
        <a:p>
          <a:r>
            <a:rPr lang="en-US" dirty="0"/>
            <a:t>Division of Rehabilitation (DRS)</a:t>
          </a:r>
        </a:p>
      </dgm:t>
    </dgm:pt>
    <dgm:pt modelId="{B44D5368-4EE8-4C9B-9445-89ACE1EC6832}" type="parTrans" cxnId="{3F46B8E0-6463-4AA4-9BED-F0DD0257DF13}">
      <dgm:prSet/>
      <dgm:spPr/>
      <dgm:t>
        <a:bodyPr/>
        <a:lstStyle/>
        <a:p>
          <a:endParaRPr lang="en-US"/>
        </a:p>
      </dgm:t>
    </dgm:pt>
    <dgm:pt modelId="{1B8B863B-EDC1-4B33-B23A-E49BB6DF3558}" type="sibTrans" cxnId="{3F46B8E0-6463-4AA4-9BED-F0DD0257DF13}">
      <dgm:prSet/>
      <dgm:spPr/>
      <dgm:t>
        <a:bodyPr/>
        <a:lstStyle/>
        <a:p>
          <a:endParaRPr lang="en-US"/>
        </a:p>
      </dgm:t>
    </dgm:pt>
    <dgm:pt modelId="{E426B61F-1E32-4164-A4D4-69852CE8ECDB}">
      <dgm:prSet phldrT="[Text]"/>
      <dgm:spPr/>
      <dgm:t>
        <a:bodyPr/>
        <a:lstStyle/>
        <a:p>
          <a:r>
            <a:rPr lang="en-US" dirty="0"/>
            <a:t>Home Services Program</a:t>
          </a:r>
        </a:p>
      </dgm:t>
    </dgm:pt>
    <dgm:pt modelId="{E2824166-4229-4040-AB7E-5DDEA179F93C}" type="parTrans" cxnId="{3C2D1E69-136F-4768-9BC8-DA11D32619F1}">
      <dgm:prSet/>
      <dgm:spPr/>
      <dgm:t>
        <a:bodyPr/>
        <a:lstStyle/>
        <a:p>
          <a:endParaRPr lang="en-US"/>
        </a:p>
      </dgm:t>
    </dgm:pt>
    <dgm:pt modelId="{94328916-230D-4C5D-B7DE-66CA108830E2}" type="sibTrans" cxnId="{3C2D1E69-136F-4768-9BC8-DA11D32619F1}">
      <dgm:prSet/>
      <dgm:spPr/>
      <dgm:t>
        <a:bodyPr/>
        <a:lstStyle/>
        <a:p>
          <a:endParaRPr lang="en-US"/>
        </a:p>
      </dgm:t>
    </dgm:pt>
    <dgm:pt modelId="{83F6EED8-5B23-44EF-8C90-66BD6FACC326}" type="pres">
      <dgm:prSet presAssocID="{7F714025-0046-433B-8A8F-3C6A5DBCDB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CDA7E5-CBE5-47FE-BAE3-73EC69796B45}" type="pres">
      <dgm:prSet presAssocID="{74C24F5C-5805-41B2-B396-F2EB544A338A}" presName="hierRoot1" presStyleCnt="0"/>
      <dgm:spPr/>
    </dgm:pt>
    <dgm:pt modelId="{D5002531-9840-4FAC-84E8-39B524855209}" type="pres">
      <dgm:prSet presAssocID="{74C24F5C-5805-41B2-B396-F2EB544A338A}" presName="composite" presStyleCnt="0"/>
      <dgm:spPr/>
    </dgm:pt>
    <dgm:pt modelId="{6B98DA7B-ADD1-4CB0-9F31-D6CFA9D51716}" type="pres">
      <dgm:prSet presAssocID="{74C24F5C-5805-41B2-B396-F2EB544A338A}" presName="background" presStyleLbl="node0" presStyleIdx="0" presStyleCnt="1"/>
      <dgm:spPr/>
    </dgm:pt>
    <dgm:pt modelId="{2E04052E-E01F-40A7-846B-805D23ED11E4}" type="pres">
      <dgm:prSet presAssocID="{74C24F5C-5805-41B2-B396-F2EB544A338A}" presName="text" presStyleLbl="fgAcc0" presStyleIdx="0" presStyleCnt="1">
        <dgm:presLayoutVars>
          <dgm:chPref val="3"/>
        </dgm:presLayoutVars>
      </dgm:prSet>
      <dgm:spPr/>
    </dgm:pt>
    <dgm:pt modelId="{9297E283-3357-47A6-8E93-4328F45EC003}" type="pres">
      <dgm:prSet presAssocID="{74C24F5C-5805-41B2-B396-F2EB544A338A}" presName="hierChild2" presStyleCnt="0"/>
      <dgm:spPr/>
    </dgm:pt>
    <dgm:pt modelId="{95CB952E-F155-4F2C-A366-540A44C067DC}" type="pres">
      <dgm:prSet presAssocID="{E5C4E9B2-C507-4D01-B022-13A55F4DFFD1}" presName="Name10" presStyleLbl="parChTrans1D2" presStyleIdx="0" presStyleCnt="2"/>
      <dgm:spPr/>
    </dgm:pt>
    <dgm:pt modelId="{E84F074A-EA4D-488E-927C-51BEBD528F7F}" type="pres">
      <dgm:prSet presAssocID="{62F63562-E80C-49F1-9E9B-7031CF48F93B}" presName="hierRoot2" presStyleCnt="0"/>
      <dgm:spPr/>
    </dgm:pt>
    <dgm:pt modelId="{F7D305E8-3B70-4371-A595-4489A3D8DE15}" type="pres">
      <dgm:prSet presAssocID="{62F63562-E80C-49F1-9E9B-7031CF48F93B}" presName="composite2" presStyleCnt="0"/>
      <dgm:spPr/>
    </dgm:pt>
    <dgm:pt modelId="{E6C10367-D58B-4006-BFA6-FBC1FF15BF5A}" type="pres">
      <dgm:prSet presAssocID="{62F63562-E80C-49F1-9E9B-7031CF48F93B}" presName="background2" presStyleLbl="node2" presStyleIdx="0" presStyleCnt="2"/>
      <dgm:spPr/>
    </dgm:pt>
    <dgm:pt modelId="{84A3104E-71DA-4A6A-9B46-97CCB7D79D59}" type="pres">
      <dgm:prSet presAssocID="{62F63562-E80C-49F1-9E9B-7031CF48F93B}" presName="text2" presStyleLbl="fgAcc2" presStyleIdx="0" presStyleCnt="2">
        <dgm:presLayoutVars>
          <dgm:chPref val="3"/>
        </dgm:presLayoutVars>
      </dgm:prSet>
      <dgm:spPr/>
    </dgm:pt>
    <dgm:pt modelId="{E5A50F61-2B5F-4386-BB6E-DACA37AA44D7}" type="pres">
      <dgm:prSet presAssocID="{62F63562-E80C-49F1-9E9B-7031CF48F93B}" presName="hierChild3" presStyleCnt="0"/>
      <dgm:spPr/>
    </dgm:pt>
    <dgm:pt modelId="{8C864068-D5A6-433A-8C9D-3BF2E219C4F2}" type="pres">
      <dgm:prSet presAssocID="{BC0E10E3-C00A-4FB0-A3E3-8FA2BB46D78A}" presName="Name17" presStyleLbl="parChTrans1D3" presStyleIdx="0" presStyleCnt="3"/>
      <dgm:spPr/>
    </dgm:pt>
    <dgm:pt modelId="{5736F297-A082-4828-B49B-550A00CD03EA}" type="pres">
      <dgm:prSet presAssocID="{0504B574-0626-406C-A5F8-35B6EC5BB69C}" presName="hierRoot3" presStyleCnt="0"/>
      <dgm:spPr/>
    </dgm:pt>
    <dgm:pt modelId="{0A411570-0C97-47C9-9CB0-1EAAF8A54967}" type="pres">
      <dgm:prSet presAssocID="{0504B574-0626-406C-A5F8-35B6EC5BB69C}" presName="composite3" presStyleCnt="0"/>
      <dgm:spPr/>
    </dgm:pt>
    <dgm:pt modelId="{5492A13D-6253-4EC7-84C4-2AF6E10CEB40}" type="pres">
      <dgm:prSet presAssocID="{0504B574-0626-406C-A5F8-35B6EC5BB69C}" presName="background3" presStyleLbl="node3" presStyleIdx="0" presStyleCnt="3"/>
      <dgm:spPr/>
    </dgm:pt>
    <dgm:pt modelId="{86E1CDB3-1D56-4DD6-BF82-B6AF38F1EBB8}" type="pres">
      <dgm:prSet presAssocID="{0504B574-0626-406C-A5F8-35B6EC5BB69C}" presName="text3" presStyleLbl="fgAcc3" presStyleIdx="0" presStyleCnt="3">
        <dgm:presLayoutVars>
          <dgm:chPref val="3"/>
        </dgm:presLayoutVars>
      </dgm:prSet>
      <dgm:spPr/>
    </dgm:pt>
    <dgm:pt modelId="{20FF0AAD-D555-4C78-911B-140B26F2CF68}" type="pres">
      <dgm:prSet presAssocID="{0504B574-0626-406C-A5F8-35B6EC5BB69C}" presName="hierChild4" presStyleCnt="0"/>
      <dgm:spPr/>
    </dgm:pt>
    <dgm:pt modelId="{857F32FA-A939-40FF-AD51-BC5A6D017298}" type="pres">
      <dgm:prSet presAssocID="{63AFAB98-BF76-417A-AF19-AF5E70A710BB}" presName="Name17" presStyleLbl="parChTrans1D3" presStyleIdx="1" presStyleCnt="3"/>
      <dgm:spPr/>
    </dgm:pt>
    <dgm:pt modelId="{9694DF09-6C03-4FB3-8C1F-CFA33101F321}" type="pres">
      <dgm:prSet presAssocID="{7ED75464-A285-45D8-A358-0C426A5FD459}" presName="hierRoot3" presStyleCnt="0"/>
      <dgm:spPr/>
    </dgm:pt>
    <dgm:pt modelId="{172E6713-1368-4C87-B517-39272AF2E4B1}" type="pres">
      <dgm:prSet presAssocID="{7ED75464-A285-45D8-A358-0C426A5FD459}" presName="composite3" presStyleCnt="0"/>
      <dgm:spPr/>
    </dgm:pt>
    <dgm:pt modelId="{E4153403-EDE2-4EC7-88F8-971CB6979400}" type="pres">
      <dgm:prSet presAssocID="{7ED75464-A285-45D8-A358-0C426A5FD459}" presName="background3" presStyleLbl="node3" presStyleIdx="1" presStyleCnt="3"/>
      <dgm:spPr/>
    </dgm:pt>
    <dgm:pt modelId="{1E501368-F954-4278-9079-775D1BFACCE5}" type="pres">
      <dgm:prSet presAssocID="{7ED75464-A285-45D8-A358-0C426A5FD459}" presName="text3" presStyleLbl="fgAcc3" presStyleIdx="1" presStyleCnt="3">
        <dgm:presLayoutVars>
          <dgm:chPref val="3"/>
        </dgm:presLayoutVars>
      </dgm:prSet>
      <dgm:spPr/>
    </dgm:pt>
    <dgm:pt modelId="{72CBF5B4-7861-4410-BA71-323D8A9322FA}" type="pres">
      <dgm:prSet presAssocID="{7ED75464-A285-45D8-A358-0C426A5FD459}" presName="hierChild4" presStyleCnt="0"/>
      <dgm:spPr/>
    </dgm:pt>
    <dgm:pt modelId="{1235B4ED-0B60-4AF8-8464-3D678861E80F}" type="pres">
      <dgm:prSet presAssocID="{B44D5368-4EE8-4C9B-9445-89ACE1EC6832}" presName="Name10" presStyleLbl="parChTrans1D2" presStyleIdx="1" presStyleCnt="2"/>
      <dgm:spPr/>
    </dgm:pt>
    <dgm:pt modelId="{1152301E-C349-404D-9A24-B3E4B13AF778}" type="pres">
      <dgm:prSet presAssocID="{4C609CC2-DF5F-4FC9-9E7F-F734D68E6D37}" presName="hierRoot2" presStyleCnt="0"/>
      <dgm:spPr/>
    </dgm:pt>
    <dgm:pt modelId="{AEE882B3-2421-4E4C-ACFD-67512C1FF503}" type="pres">
      <dgm:prSet presAssocID="{4C609CC2-DF5F-4FC9-9E7F-F734D68E6D37}" presName="composite2" presStyleCnt="0"/>
      <dgm:spPr/>
    </dgm:pt>
    <dgm:pt modelId="{1D292E71-2861-4652-92A9-5F7032F8D194}" type="pres">
      <dgm:prSet presAssocID="{4C609CC2-DF5F-4FC9-9E7F-F734D68E6D37}" presName="background2" presStyleLbl="node2" presStyleIdx="1" presStyleCnt="2"/>
      <dgm:spPr/>
    </dgm:pt>
    <dgm:pt modelId="{1F62E598-65B6-4A5A-8E27-7E68AE5CDD05}" type="pres">
      <dgm:prSet presAssocID="{4C609CC2-DF5F-4FC9-9E7F-F734D68E6D37}" presName="text2" presStyleLbl="fgAcc2" presStyleIdx="1" presStyleCnt="2">
        <dgm:presLayoutVars>
          <dgm:chPref val="3"/>
        </dgm:presLayoutVars>
      </dgm:prSet>
      <dgm:spPr/>
    </dgm:pt>
    <dgm:pt modelId="{4740B8CB-D263-4782-99E7-E185314AE4FC}" type="pres">
      <dgm:prSet presAssocID="{4C609CC2-DF5F-4FC9-9E7F-F734D68E6D37}" presName="hierChild3" presStyleCnt="0"/>
      <dgm:spPr/>
    </dgm:pt>
    <dgm:pt modelId="{396853D5-6CC7-4AF9-B6A7-7129162F33C4}" type="pres">
      <dgm:prSet presAssocID="{E2824166-4229-4040-AB7E-5DDEA179F93C}" presName="Name17" presStyleLbl="parChTrans1D3" presStyleIdx="2" presStyleCnt="3"/>
      <dgm:spPr/>
    </dgm:pt>
    <dgm:pt modelId="{00266576-FFF0-4C2E-8E82-53406C678A3C}" type="pres">
      <dgm:prSet presAssocID="{E426B61F-1E32-4164-A4D4-69852CE8ECDB}" presName="hierRoot3" presStyleCnt="0"/>
      <dgm:spPr/>
    </dgm:pt>
    <dgm:pt modelId="{E79C6A0C-1874-48C1-ABE7-53441744B154}" type="pres">
      <dgm:prSet presAssocID="{E426B61F-1E32-4164-A4D4-69852CE8ECDB}" presName="composite3" presStyleCnt="0"/>
      <dgm:spPr/>
    </dgm:pt>
    <dgm:pt modelId="{33DD8DD4-71EE-45B4-9F08-66BD671A9AB0}" type="pres">
      <dgm:prSet presAssocID="{E426B61F-1E32-4164-A4D4-69852CE8ECDB}" presName="background3" presStyleLbl="node3" presStyleIdx="2" presStyleCnt="3"/>
      <dgm:spPr/>
    </dgm:pt>
    <dgm:pt modelId="{AF150969-8462-4095-8B01-D4F403D95BF7}" type="pres">
      <dgm:prSet presAssocID="{E426B61F-1E32-4164-A4D4-69852CE8ECDB}" presName="text3" presStyleLbl="fgAcc3" presStyleIdx="2" presStyleCnt="3">
        <dgm:presLayoutVars>
          <dgm:chPref val="3"/>
        </dgm:presLayoutVars>
      </dgm:prSet>
      <dgm:spPr/>
    </dgm:pt>
    <dgm:pt modelId="{4AD504A0-B2C7-4437-95D1-2A23AF965814}" type="pres">
      <dgm:prSet presAssocID="{E426B61F-1E32-4164-A4D4-69852CE8ECDB}" presName="hierChild4" presStyleCnt="0"/>
      <dgm:spPr/>
    </dgm:pt>
  </dgm:ptLst>
  <dgm:cxnLst>
    <dgm:cxn modelId="{64E8DB05-D198-4EEF-9C5B-88EBA1269066}" srcId="{7F714025-0046-433B-8A8F-3C6A5DBCDBBA}" destId="{74C24F5C-5805-41B2-B396-F2EB544A338A}" srcOrd="0" destOrd="0" parTransId="{060BE1F7-F2F4-4B80-99CE-C8B6E73FA223}" sibTransId="{D775E330-8D44-456B-8E58-C05927DE80EE}"/>
    <dgm:cxn modelId="{A766551B-285F-4E40-BE7F-5803403E2231}" type="presOf" srcId="{7F714025-0046-433B-8A8F-3C6A5DBCDBBA}" destId="{83F6EED8-5B23-44EF-8C90-66BD6FACC326}" srcOrd="0" destOrd="0" presId="urn:microsoft.com/office/officeart/2005/8/layout/hierarchy1"/>
    <dgm:cxn modelId="{D177085C-5289-4BB0-A653-048B95712F74}" type="presOf" srcId="{E5C4E9B2-C507-4D01-B022-13A55F4DFFD1}" destId="{95CB952E-F155-4F2C-A366-540A44C067DC}" srcOrd="0" destOrd="0" presId="urn:microsoft.com/office/officeart/2005/8/layout/hierarchy1"/>
    <dgm:cxn modelId="{3C2D1E69-136F-4768-9BC8-DA11D32619F1}" srcId="{4C609CC2-DF5F-4FC9-9E7F-F734D68E6D37}" destId="{E426B61F-1E32-4164-A4D4-69852CE8ECDB}" srcOrd="0" destOrd="0" parTransId="{E2824166-4229-4040-AB7E-5DDEA179F93C}" sibTransId="{94328916-230D-4C5D-B7DE-66CA108830E2}"/>
    <dgm:cxn modelId="{7B534C4A-1592-4403-8BA5-15686A4C5BEF}" type="presOf" srcId="{E426B61F-1E32-4164-A4D4-69852CE8ECDB}" destId="{AF150969-8462-4095-8B01-D4F403D95BF7}" srcOrd="0" destOrd="0" presId="urn:microsoft.com/office/officeart/2005/8/layout/hierarchy1"/>
    <dgm:cxn modelId="{ED2C854B-6BCA-4103-80C6-44FD351C02D0}" type="presOf" srcId="{B44D5368-4EE8-4C9B-9445-89ACE1EC6832}" destId="{1235B4ED-0B60-4AF8-8464-3D678861E80F}" srcOrd="0" destOrd="0" presId="urn:microsoft.com/office/officeart/2005/8/layout/hierarchy1"/>
    <dgm:cxn modelId="{10997751-59CA-41F8-A62E-0AB58FE68F92}" type="presOf" srcId="{62F63562-E80C-49F1-9E9B-7031CF48F93B}" destId="{84A3104E-71DA-4A6A-9B46-97CCB7D79D59}" srcOrd="0" destOrd="0" presId="urn:microsoft.com/office/officeart/2005/8/layout/hierarchy1"/>
    <dgm:cxn modelId="{AD66B972-B0EA-401E-9D3D-A0458155BF97}" type="presOf" srcId="{74C24F5C-5805-41B2-B396-F2EB544A338A}" destId="{2E04052E-E01F-40A7-846B-805D23ED11E4}" srcOrd="0" destOrd="0" presId="urn:microsoft.com/office/officeart/2005/8/layout/hierarchy1"/>
    <dgm:cxn modelId="{B59B7C54-6DF8-4269-843A-35E93D000FA7}" type="presOf" srcId="{4C609CC2-DF5F-4FC9-9E7F-F734D68E6D37}" destId="{1F62E598-65B6-4A5A-8E27-7E68AE5CDD05}" srcOrd="0" destOrd="0" presId="urn:microsoft.com/office/officeart/2005/8/layout/hierarchy1"/>
    <dgm:cxn modelId="{1614707A-83F1-4CCE-8066-4544D0DF21F3}" type="presOf" srcId="{7ED75464-A285-45D8-A358-0C426A5FD459}" destId="{1E501368-F954-4278-9079-775D1BFACCE5}" srcOrd="0" destOrd="0" presId="urn:microsoft.com/office/officeart/2005/8/layout/hierarchy1"/>
    <dgm:cxn modelId="{24C40188-3C15-44CE-8389-EA6BDE35B667}" type="presOf" srcId="{E2824166-4229-4040-AB7E-5DDEA179F93C}" destId="{396853D5-6CC7-4AF9-B6A7-7129162F33C4}" srcOrd="0" destOrd="0" presId="urn:microsoft.com/office/officeart/2005/8/layout/hierarchy1"/>
    <dgm:cxn modelId="{B744BEB3-A04C-4B00-9CC1-B63CF34600B5}" srcId="{74C24F5C-5805-41B2-B396-F2EB544A338A}" destId="{62F63562-E80C-49F1-9E9B-7031CF48F93B}" srcOrd="0" destOrd="0" parTransId="{E5C4E9B2-C507-4D01-B022-13A55F4DFFD1}" sibTransId="{D0100A75-E5FC-402A-80E7-118CD27FE60E}"/>
    <dgm:cxn modelId="{5ABF61B6-C6F4-4A37-A108-47BD83328747}" srcId="{62F63562-E80C-49F1-9E9B-7031CF48F93B}" destId="{0504B574-0626-406C-A5F8-35B6EC5BB69C}" srcOrd="0" destOrd="0" parTransId="{BC0E10E3-C00A-4FB0-A3E3-8FA2BB46D78A}" sibTransId="{B0CA372E-791C-4ADD-AC65-D2F8B0442E1F}"/>
    <dgm:cxn modelId="{11854CB6-B5A1-437F-B0BB-3319FB7823D8}" type="presOf" srcId="{63AFAB98-BF76-417A-AF19-AF5E70A710BB}" destId="{857F32FA-A939-40FF-AD51-BC5A6D017298}" srcOrd="0" destOrd="0" presId="urn:microsoft.com/office/officeart/2005/8/layout/hierarchy1"/>
    <dgm:cxn modelId="{C8213FC8-A660-455E-AE78-C446020C3288}" srcId="{62F63562-E80C-49F1-9E9B-7031CF48F93B}" destId="{7ED75464-A285-45D8-A358-0C426A5FD459}" srcOrd="1" destOrd="0" parTransId="{63AFAB98-BF76-417A-AF19-AF5E70A710BB}" sibTransId="{1C5692F9-A816-4F56-BE47-5B0C31700160}"/>
    <dgm:cxn modelId="{3F46B8E0-6463-4AA4-9BED-F0DD0257DF13}" srcId="{74C24F5C-5805-41B2-B396-F2EB544A338A}" destId="{4C609CC2-DF5F-4FC9-9E7F-F734D68E6D37}" srcOrd="1" destOrd="0" parTransId="{B44D5368-4EE8-4C9B-9445-89ACE1EC6832}" sibTransId="{1B8B863B-EDC1-4B33-B23A-E49BB6DF3558}"/>
    <dgm:cxn modelId="{02894EE6-F6BD-40DA-B483-BCFA827A892B}" type="presOf" srcId="{0504B574-0626-406C-A5F8-35B6EC5BB69C}" destId="{86E1CDB3-1D56-4DD6-BF82-B6AF38F1EBB8}" srcOrd="0" destOrd="0" presId="urn:microsoft.com/office/officeart/2005/8/layout/hierarchy1"/>
    <dgm:cxn modelId="{4FB88DF7-3118-4F61-A9CC-DEE2B47E4AA4}" type="presOf" srcId="{BC0E10E3-C00A-4FB0-A3E3-8FA2BB46D78A}" destId="{8C864068-D5A6-433A-8C9D-3BF2E219C4F2}" srcOrd="0" destOrd="0" presId="urn:microsoft.com/office/officeart/2005/8/layout/hierarchy1"/>
    <dgm:cxn modelId="{77985FD5-5F93-4F5A-8E4C-F42B0F449030}" type="presParOf" srcId="{83F6EED8-5B23-44EF-8C90-66BD6FACC326}" destId="{D5CDA7E5-CBE5-47FE-BAE3-73EC69796B45}" srcOrd="0" destOrd="0" presId="urn:microsoft.com/office/officeart/2005/8/layout/hierarchy1"/>
    <dgm:cxn modelId="{D5FFEA97-238D-418B-B30D-42CEA3F0A7E4}" type="presParOf" srcId="{D5CDA7E5-CBE5-47FE-BAE3-73EC69796B45}" destId="{D5002531-9840-4FAC-84E8-39B524855209}" srcOrd="0" destOrd="0" presId="urn:microsoft.com/office/officeart/2005/8/layout/hierarchy1"/>
    <dgm:cxn modelId="{CDC5F847-3334-414C-ADE4-E88FC66085F0}" type="presParOf" srcId="{D5002531-9840-4FAC-84E8-39B524855209}" destId="{6B98DA7B-ADD1-4CB0-9F31-D6CFA9D51716}" srcOrd="0" destOrd="0" presId="urn:microsoft.com/office/officeart/2005/8/layout/hierarchy1"/>
    <dgm:cxn modelId="{1D53F695-393A-4037-A15E-A500F7FED4F4}" type="presParOf" srcId="{D5002531-9840-4FAC-84E8-39B524855209}" destId="{2E04052E-E01F-40A7-846B-805D23ED11E4}" srcOrd="1" destOrd="0" presId="urn:microsoft.com/office/officeart/2005/8/layout/hierarchy1"/>
    <dgm:cxn modelId="{88F42458-C675-467C-8C17-A974B304E372}" type="presParOf" srcId="{D5CDA7E5-CBE5-47FE-BAE3-73EC69796B45}" destId="{9297E283-3357-47A6-8E93-4328F45EC003}" srcOrd="1" destOrd="0" presId="urn:microsoft.com/office/officeart/2005/8/layout/hierarchy1"/>
    <dgm:cxn modelId="{526E557C-C29F-4065-BDFD-5E41A51360C9}" type="presParOf" srcId="{9297E283-3357-47A6-8E93-4328F45EC003}" destId="{95CB952E-F155-4F2C-A366-540A44C067DC}" srcOrd="0" destOrd="0" presId="urn:microsoft.com/office/officeart/2005/8/layout/hierarchy1"/>
    <dgm:cxn modelId="{5E7A90DB-1B2B-4496-994A-A8EDA08C4F3D}" type="presParOf" srcId="{9297E283-3357-47A6-8E93-4328F45EC003}" destId="{E84F074A-EA4D-488E-927C-51BEBD528F7F}" srcOrd="1" destOrd="0" presId="urn:microsoft.com/office/officeart/2005/8/layout/hierarchy1"/>
    <dgm:cxn modelId="{D85C2F72-11AB-45A4-B2F7-0EF81F362054}" type="presParOf" srcId="{E84F074A-EA4D-488E-927C-51BEBD528F7F}" destId="{F7D305E8-3B70-4371-A595-4489A3D8DE15}" srcOrd="0" destOrd="0" presId="urn:microsoft.com/office/officeart/2005/8/layout/hierarchy1"/>
    <dgm:cxn modelId="{4AD62069-525D-4A4E-9E48-7A51BD150185}" type="presParOf" srcId="{F7D305E8-3B70-4371-A595-4489A3D8DE15}" destId="{E6C10367-D58B-4006-BFA6-FBC1FF15BF5A}" srcOrd="0" destOrd="0" presId="urn:microsoft.com/office/officeart/2005/8/layout/hierarchy1"/>
    <dgm:cxn modelId="{E37A5923-53DE-45D2-B698-D59DFB4E8BED}" type="presParOf" srcId="{F7D305E8-3B70-4371-A595-4489A3D8DE15}" destId="{84A3104E-71DA-4A6A-9B46-97CCB7D79D59}" srcOrd="1" destOrd="0" presId="urn:microsoft.com/office/officeart/2005/8/layout/hierarchy1"/>
    <dgm:cxn modelId="{20FF1A1D-63D6-4BB0-A41F-0C11EDA61862}" type="presParOf" srcId="{E84F074A-EA4D-488E-927C-51BEBD528F7F}" destId="{E5A50F61-2B5F-4386-BB6E-DACA37AA44D7}" srcOrd="1" destOrd="0" presId="urn:microsoft.com/office/officeart/2005/8/layout/hierarchy1"/>
    <dgm:cxn modelId="{9DF14F11-30F8-4031-8F76-7284A19E8FC6}" type="presParOf" srcId="{E5A50F61-2B5F-4386-BB6E-DACA37AA44D7}" destId="{8C864068-D5A6-433A-8C9D-3BF2E219C4F2}" srcOrd="0" destOrd="0" presId="urn:microsoft.com/office/officeart/2005/8/layout/hierarchy1"/>
    <dgm:cxn modelId="{67EC55B1-3B76-4C71-8679-1019E1CF8E81}" type="presParOf" srcId="{E5A50F61-2B5F-4386-BB6E-DACA37AA44D7}" destId="{5736F297-A082-4828-B49B-550A00CD03EA}" srcOrd="1" destOrd="0" presId="urn:microsoft.com/office/officeart/2005/8/layout/hierarchy1"/>
    <dgm:cxn modelId="{502801A8-5B55-48EC-BF10-0C4A68C7AE5A}" type="presParOf" srcId="{5736F297-A082-4828-B49B-550A00CD03EA}" destId="{0A411570-0C97-47C9-9CB0-1EAAF8A54967}" srcOrd="0" destOrd="0" presId="urn:microsoft.com/office/officeart/2005/8/layout/hierarchy1"/>
    <dgm:cxn modelId="{9E535625-29EE-4711-AAE0-328C3DBE8EC9}" type="presParOf" srcId="{0A411570-0C97-47C9-9CB0-1EAAF8A54967}" destId="{5492A13D-6253-4EC7-84C4-2AF6E10CEB40}" srcOrd="0" destOrd="0" presId="urn:microsoft.com/office/officeart/2005/8/layout/hierarchy1"/>
    <dgm:cxn modelId="{12E68158-BBD0-4E24-9FB2-8E57CB584E2A}" type="presParOf" srcId="{0A411570-0C97-47C9-9CB0-1EAAF8A54967}" destId="{86E1CDB3-1D56-4DD6-BF82-B6AF38F1EBB8}" srcOrd="1" destOrd="0" presId="urn:microsoft.com/office/officeart/2005/8/layout/hierarchy1"/>
    <dgm:cxn modelId="{820C4161-87E2-4C75-84B9-B85F5E49889D}" type="presParOf" srcId="{5736F297-A082-4828-B49B-550A00CD03EA}" destId="{20FF0AAD-D555-4C78-911B-140B26F2CF68}" srcOrd="1" destOrd="0" presId="urn:microsoft.com/office/officeart/2005/8/layout/hierarchy1"/>
    <dgm:cxn modelId="{F9C34B8A-ACB2-4942-8E54-7CC982D27471}" type="presParOf" srcId="{E5A50F61-2B5F-4386-BB6E-DACA37AA44D7}" destId="{857F32FA-A939-40FF-AD51-BC5A6D017298}" srcOrd="2" destOrd="0" presId="urn:microsoft.com/office/officeart/2005/8/layout/hierarchy1"/>
    <dgm:cxn modelId="{32853E67-DAEE-4AB2-AFEE-8F9C88A6FAD5}" type="presParOf" srcId="{E5A50F61-2B5F-4386-BB6E-DACA37AA44D7}" destId="{9694DF09-6C03-4FB3-8C1F-CFA33101F321}" srcOrd="3" destOrd="0" presId="urn:microsoft.com/office/officeart/2005/8/layout/hierarchy1"/>
    <dgm:cxn modelId="{897FB0F4-51EF-40FD-86D0-9ACFBA1D6826}" type="presParOf" srcId="{9694DF09-6C03-4FB3-8C1F-CFA33101F321}" destId="{172E6713-1368-4C87-B517-39272AF2E4B1}" srcOrd="0" destOrd="0" presId="urn:microsoft.com/office/officeart/2005/8/layout/hierarchy1"/>
    <dgm:cxn modelId="{AA6B34D1-D581-4BEF-AB71-54190D1D47AC}" type="presParOf" srcId="{172E6713-1368-4C87-B517-39272AF2E4B1}" destId="{E4153403-EDE2-4EC7-88F8-971CB6979400}" srcOrd="0" destOrd="0" presId="urn:microsoft.com/office/officeart/2005/8/layout/hierarchy1"/>
    <dgm:cxn modelId="{93614D8C-0AB6-43CB-9876-77FF85A30D3E}" type="presParOf" srcId="{172E6713-1368-4C87-B517-39272AF2E4B1}" destId="{1E501368-F954-4278-9079-775D1BFACCE5}" srcOrd="1" destOrd="0" presId="urn:microsoft.com/office/officeart/2005/8/layout/hierarchy1"/>
    <dgm:cxn modelId="{41217693-DC21-4127-98B9-AA76281440EB}" type="presParOf" srcId="{9694DF09-6C03-4FB3-8C1F-CFA33101F321}" destId="{72CBF5B4-7861-4410-BA71-323D8A9322FA}" srcOrd="1" destOrd="0" presId="urn:microsoft.com/office/officeart/2005/8/layout/hierarchy1"/>
    <dgm:cxn modelId="{801310A2-E029-4A78-B22F-3C1251B902A2}" type="presParOf" srcId="{9297E283-3357-47A6-8E93-4328F45EC003}" destId="{1235B4ED-0B60-4AF8-8464-3D678861E80F}" srcOrd="2" destOrd="0" presId="urn:microsoft.com/office/officeart/2005/8/layout/hierarchy1"/>
    <dgm:cxn modelId="{B35A48BE-1BB8-40D7-B907-0BC6CDDE2685}" type="presParOf" srcId="{9297E283-3357-47A6-8E93-4328F45EC003}" destId="{1152301E-C349-404D-9A24-B3E4B13AF778}" srcOrd="3" destOrd="0" presId="urn:microsoft.com/office/officeart/2005/8/layout/hierarchy1"/>
    <dgm:cxn modelId="{42A723F3-DD58-4CDD-882A-FA127514BDBA}" type="presParOf" srcId="{1152301E-C349-404D-9A24-B3E4B13AF778}" destId="{AEE882B3-2421-4E4C-ACFD-67512C1FF503}" srcOrd="0" destOrd="0" presId="urn:microsoft.com/office/officeart/2005/8/layout/hierarchy1"/>
    <dgm:cxn modelId="{875C895C-DEC3-4F43-B514-641D74B5E5C9}" type="presParOf" srcId="{AEE882B3-2421-4E4C-ACFD-67512C1FF503}" destId="{1D292E71-2861-4652-92A9-5F7032F8D194}" srcOrd="0" destOrd="0" presId="urn:microsoft.com/office/officeart/2005/8/layout/hierarchy1"/>
    <dgm:cxn modelId="{7AA9BEB8-1C2D-479E-9593-2A1F1D05BAE5}" type="presParOf" srcId="{AEE882B3-2421-4E4C-ACFD-67512C1FF503}" destId="{1F62E598-65B6-4A5A-8E27-7E68AE5CDD05}" srcOrd="1" destOrd="0" presId="urn:microsoft.com/office/officeart/2005/8/layout/hierarchy1"/>
    <dgm:cxn modelId="{A6946F6A-C9FF-43F4-99E4-405520E72ED3}" type="presParOf" srcId="{1152301E-C349-404D-9A24-B3E4B13AF778}" destId="{4740B8CB-D263-4782-99E7-E185314AE4FC}" srcOrd="1" destOrd="0" presId="urn:microsoft.com/office/officeart/2005/8/layout/hierarchy1"/>
    <dgm:cxn modelId="{791AD6B0-6FFF-4C73-871C-10A7C855920D}" type="presParOf" srcId="{4740B8CB-D263-4782-99E7-E185314AE4FC}" destId="{396853D5-6CC7-4AF9-B6A7-7129162F33C4}" srcOrd="0" destOrd="0" presId="urn:microsoft.com/office/officeart/2005/8/layout/hierarchy1"/>
    <dgm:cxn modelId="{06FFBF94-CC5A-400C-A0BD-891FE1F93514}" type="presParOf" srcId="{4740B8CB-D263-4782-99E7-E185314AE4FC}" destId="{00266576-FFF0-4C2E-8E82-53406C678A3C}" srcOrd="1" destOrd="0" presId="urn:microsoft.com/office/officeart/2005/8/layout/hierarchy1"/>
    <dgm:cxn modelId="{06F6C195-5B59-439B-8AE4-AA959DB708B9}" type="presParOf" srcId="{00266576-FFF0-4C2E-8E82-53406C678A3C}" destId="{E79C6A0C-1874-48C1-ABE7-53441744B154}" srcOrd="0" destOrd="0" presId="urn:microsoft.com/office/officeart/2005/8/layout/hierarchy1"/>
    <dgm:cxn modelId="{DADCB915-8E50-4D02-803A-BB2AF0ED8E49}" type="presParOf" srcId="{E79C6A0C-1874-48C1-ABE7-53441744B154}" destId="{33DD8DD4-71EE-45B4-9F08-66BD671A9AB0}" srcOrd="0" destOrd="0" presId="urn:microsoft.com/office/officeart/2005/8/layout/hierarchy1"/>
    <dgm:cxn modelId="{8EA180CF-1C7C-4468-8403-7F974891105F}" type="presParOf" srcId="{E79C6A0C-1874-48C1-ABE7-53441744B154}" destId="{AF150969-8462-4095-8B01-D4F403D95BF7}" srcOrd="1" destOrd="0" presId="urn:microsoft.com/office/officeart/2005/8/layout/hierarchy1"/>
    <dgm:cxn modelId="{021917B1-F960-444D-B2D0-85E1E2716ACF}" type="presParOf" srcId="{00266576-FFF0-4C2E-8E82-53406C678A3C}" destId="{4AD504A0-B2C7-4437-95D1-2A23AF9658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5F200-9A05-4336-884F-3B808D1E7F6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53B560-094E-4845-B686-51B5CE056E2D}">
      <dgm:prSet/>
      <dgm:spPr/>
      <dgm:t>
        <a:bodyPr/>
        <a:lstStyle/>
        <a:p>
          <a:r>
            <a:rPr lang="en-US" dirty="0"/>
            <a:t>Children and Young Adults with Developmental Disabilities – Supports Waiver</a:t>
          </a:r>
        </a:p>
      </dgm:t>
    </dgm:pt>
    <dgm:pt modelId="{E0FAB9E5-4A09-4075-A2C0-176F15B10D87}" type="parTrans" cxnId="{8FBDDEE3-2FFE-4CC9-AE04-0FAFE7A123E9}">
      <dgm:prSet/>
      <dgm:spPr/>
      <dgm:t>
        <a:bodyPr/>
        <a:lstStyle/>
        <a:p>
          <a:endParaRPr lang="en-US"/>
        </a:p>
      </dgm:t>
    </dgm:pt>
    <dgm:pt modelId="{A40CF873-AB26-4ACF-BAFB-9DE822DB4B10}" type="sibTrans" cxnId="{8FBDDEE3-2FFE-4CC9-AE04-0FAFE7A123E9}">
      <dgm:prSet/>
      <dgm:spPr/>
      <dgm:t>
        <a:bodyPr/>
        <a:lstStyle/>
        <a:p>
          <a:endParaRPr lang="en-US"/>
        </a:p>
      </dgm:t>
    </dgm:pt>
    <dgm:pt modelId="{D1691F02-EEE5-4A4D-A73B-7ACC62A3E778}">
      <dgm:prSet/>
      <dgm:spPr/>
      <dgm:t>
        <a:bodyPr/>
        <a:lstStyle/>
        <a:p>
          <a:r>
            <a:rPr lang="en-US" dirty="0"/>
            <a:t>Children and Young Adults with Developmental Disabilities – Residential Waiver (HCBW – DDD)</a:t>
          </a:r>
        </a:p>
      </dgm:t>
    </dgm:pt>
    <dgm:pt modelId="{9EAC9C78-4072-4788-BC8D-553CA144D084}" type="parTrans" cxnId="{5673F737-6891-4610-8D0F-8F6E1DB08B59}">
      <dgm:prSet/>
      <dgm:spPr/>
      <dgm:t>
        <a:bodyPr/>
        <a:lstStyle/>
        <a:p>
          <a:endParaRPr lang="en-US"/>
        </a:p>
      </dgm:t>
    </dgm:pt>
    <dgm:pt modelId="{9081B1C9-C5ED-4ABB-A8BE-64E74CC9F2AB}" type="sibTrans" cxnId="{5673F737-6891-4610-8D0F-8F6E1DB08B59}">
      <dgm:prSet/>
      <dgm:spPr/>
      <dgm:t>
        <a:bodyPr/>
        <a:lstStyle/>
        <a:p>
          <a:endParaRPr lang="en-US"/>
        </a:p>
      </dgm:t>
    </dgm:pt>
    <dgm:pt modelId="{972C7BC9-3AD8-469C-B040-456253917A80}">
      <dgm:prSet/>
      <dgm:spPr/>
      <dgm:t>
        <a:bodyPr/>
        <a:lstStyle/>
        <a:p>
          <a:r>
            <a:rPr lang="en-US" dirty="0"/>
            <a:t>People who are Medically Fragile, Technology Dependent Waiver (MFTD – DSCC)</a:t>
          </a:r>
        </a:p>
      </dgm:t>
    </dgm:pt>
    <dgm:pt modelId="{1B7EE2F6-B032-41A4-BBC6-AD06698C7D78}" type="parTrans" cxnId="{AC404F55-B212-4B13-A2C9-F53A67BD97B7}">
      <dgm:prSet/>
      <dgm:spPr/>
      <dgm:t>
        <a:bodyPr/>
        <a:lstStyle/>
        <a:p>
          <a:endParaRPr lang="en-US"/>
        </a:p>
      </dgm:t>
    </dgm:pt>
    <dgm:pt modelId="{26C0E8EF-4E80-4EB4-A6CD-24C7A984F986}" type="sibTrans" cxnId="{AC404F55-B212-4B13-A2C9-F53A67BD97B7}">
      <dgm:prSet/>
      <dgm:spPr/>
      <dgm:t>
        <a:bodyPr/>
        <a:lstStyle/>
        <a:p>
          <a:endParaRPr lang="en-US"/>
        </a:p>
      </dgm:t>
    </dgm:pt>
    <dgm:pt modelId="{A19C074D-2540-4304-A436-7A642870ECD3}">
      <dgm:prSet/>
      <dgm:spPr/>
      <dgm:t>
        <a:bodyPr/>
        <a:lstStyle/>
        <a:p>
          <a:r>
            <a:rPr lang="en-US" dirty="0"/>
            <a:t>Persons with Disabilities (DRS)</a:t>
          </a:r>
        </a:p>
      </dgm:t>
    </dgm:pt>
    <dgm:pt modelId="{286A8B29-F0C6-4589-AB83-81182525FE87}" type="parTrans" cxnId="{9F0A190F-9327-4B32-A4AE-D5F44999E277}">
      <dgm:prSet/>
      <dgm:spPr/>
      <dgm:t>
        <a:bodyPr/>
        <a:lstStyle/>
        <a:p>
          <a:endParaRPr lang="en-US"/>
        </a:p>
      </dgm:t>
    </dgm:pt>
    <dgm:pt modelId="{8B1BD3B6-BE19-4CD5-AE99-979D583C6179}" type="sibTrans" cxnId="{9F0A190F-9327-4B32-A4AE-D5F44999E277}">
      <dgm:prSet/>
      <dgm:spPr/>
      <dgm:t>
        <a:bodyPr/>
        <a:lstStyle/>
        <a:p>
          <a:endParaRPr lang="en-US"/>
        </a:p>
      </dgm:t>
    </dgm:pt>
    <dgm:pt modelId="{E53F917D-7AEB-4F15-A457-B2325F297B04}">
      <dgm:prSet/>
      <dgm:spPr/>
      <dgm:t>
        <a:bodyPr/>
        <a:lstStyle/>
        <a:p>
          <a:r>
            <a:rPr lang="en-US"/>
            <a:t>Persons with Brain Injuries</a:t>
          </a:r>
        </a:p>
      </dgm:t>
    </dgm:pt>
    <dgm:pt modelId="{247E495B-EA5A-4B71-835D-64961C12FD87}" type="parTrans" cxnId="{8258EE21-8794-4E58-AD95-232D0AB842BA}">
      <dgm:prSet/>
      <dgm:spPr/>
      <dgm:t>
        <a:bodyPr/>
        <a:lstStyle/>
        <a:p>
          <a:endParaRPr lang="en-US"/>
        </a:p>
      </dgm:t>
    </dgm:pt>
    <dgm:pt modelId="{0A30C718-151A-4D1E-8C7F-747593C71DCF}" type="sibTrans" cxnId="{8258EE21-8794-4E58-AD95-232D0AB842BA}">
      <dgm:prSet/>
      <dgm:spPr/>
      <dgm:t>
        <a:bodyPr/>
        <a:lstStyle/>
        <a:p>
          <a:endParaRPr lang="en-US"/>
        </a:p>
      </dgm:t>
    </dgm:pt>
    <dgm:pt modelId="{2344DF3E-2A89-4516-A9EB-60C628D40B05}">
      <dgm:prSet/>
      <dgm:spPr/>
      <dgm:t>
        <a:bodyPr/>
        <a:lstStyle/>
        <a:p>
          <a:r>
            <a:rPr lang="en-US" dirty="0"/>
            <a:t>Adults with Developmental Disabilities</a:t>
          </a:r>
        </a:p>
      </dgm:t>
    </dgm:pt>
    <dgm:pt modelId="{2905393F-1061-4BB1-A848-9A6EEAEDD325}" type="parTrans" cxnId="{EF64BA10-1E79-4F67-84DE-774A6866739E}">
      <dgm:prSet/>
      <dgm:spPr/>
      <dgm:t>
        <a:bodyPr/>
        <a:lstStyle/>
        <a:p>
          <a:endParaRPr lang="en-US"/>
        </a:p>
      </dgm:t>
    </dgm:pt>
    <dgm:pt modelId="{72484F5B-D062-4557-B4C7-DCDCDAC30E62}" type="sibTrans" cxnId="{EF64BA10-1E79-4F67-84DE-774A6866739E}">
      <dgm:prSet/>
      <dgm:spPr/>
      <dgm:t>
        <a:bodyPr/>
        <a:lstStyle/>
        <a:p>
          <a:endParaRPr lang="en-US"/>
        </a:p>
      </dgm:t>
    </dgm:pt>
    <dgm:pt modelId="{763650C1-B49F-445A-B7A3-EF0EB31A90D8}">
      <dgm:prSet/>
      <dgm:spPr/>
      <dgm:t>
        <a:bodyPr/>
        <a:lstStyle/>
        <a:p>
          <a:r>
            <a:rPr lang="en-US" dirty="0"/>
            <a:t>Persons who are Elderly</a:t>
          </a:r>
        </a:p>
      </dgm:t>
    </dgm:pt>
    <dgm:pt modelId="{E09D7D48-5485-4C49-A60C-C03BF9716108}" type="parTrans" cxnId="{31A917C0-5696-4CAA-8784-1CF9227CA674}">
      <dgm:prSet/>
      <dgm:spPr/>
      <dgm:t>
        <a:bodyPr/>
        <a:lstStyle/>
        <a:p>
          <a:endParaRPr lang="en-US"/>
        </a:p>
      </dgm:t>
    </dgm:pt>
    <dgm:pt modelId="{4D295037-D21F-4BCF-9AE7-21B9C3B93B8D}" type="sibTrans" cxnId="{31A917C0-5696-4CAA-8784-1CF9227CA674}">
      <dgm:prSet/>
      <dgm:spPr/>
      <dgm:t>
        <a:bodyPr/>
        <a:lstStyle/>
        <a:p>
          <a:endParaRPr lang="en-US"/>
        </a:p>
      </dgm:t>
    </dgm:pt>
    <dgm:pt modelId="{C2C56F9E-72DD-43CC-B9AE-489300FC6A92}">
      <dgm:prSet/>
      <dgm:spPr/>
      <dgm:t>
        <a:bodyPr/>
        <a:lstStyle/>
        <a:p>
          <a:r>
            <a:rPr lang="en-US"/>
            <a:t>Persons with HIV or AIDS</a:t>
          </a:r>
        </a:p>
      </dgm:t>
    </dgm:pt>
    <dgm:pt modelId="{90EFB4A1-AB02-4760-A9AE-226DD1864F1E}" type="parTrans" cxnId="{64ACA9A1-AB8B-4794-83D5-176A80A5FEAA}">
      <dgm:prSet/>
      <dgm:spPr/>
      <dgm:t>
        <a:bodyPr/>
        <a:lstStyle/>
        <a:p>
          <a:endParaRPr lang="en-US"/>
        </a:p>
      </dgm:t>
    </dgm:pt>
    <dgm:pt modelId="{9FB60F67-BCCA-49EF-840D-E4467F57926F}" type="sibTrans" cxnId="{64ACA9A1-AB8B-4794-83D5-176A80A5FEAA}">
      <dgm:prSet/>
      <dgm:spPr/>
      <dgm:t>
        <a:bodyPr/>
        <a:lstStyle/>
        <a:p>
          <a:endParaRPr lang="en-US"/>
        </a:p>
      </dgm:t>
    </dgm:pt>
    <dgm:pt modelId="{D2C2B6CE-5158-4093-A553-D490A6A2B25B}">
      <dgm:prSet/>
      <dgm:spPr/>
      <dgm:t>
        <a:bodyPr/>
        <a:lstStyle/>
        <a:p>
          <a:r>
            <a:rPr lang="en-US"/>
            <a:t>Supportive Living Program</a:t>
          </a:r>
        </a:p>
      </dgm:t>
    </dgm:pt>
    <dgm:pt modelId="{ED5D2243-583A-4DF9-A357-66AAFDC562E0}" type="parTrans" cxnId="{44F5A716-997A-448D-84BF-4FBE29215238}">
      <dgm:prSet/>
      <dgm:spPr/>
      <dgm:t>
        <a:bodyPr/>
        <a:lstStyle/>
        <a:p>
          <a:endParaRPr lang="en-US"/>
        </a:p>
      </dgm:t>
    </dgm:pt>
    <dgm:pt modelId="{6E7A0486-EF8B-4647-A7B8-2526AB3C051F}" type="sibTrans" cxnId="{44F5A716-997A-448D-84BF-4FBE29215238}">
      <dgm:prSet/>
      <dgm:spPr/>
      <dgm:t>
        <a:bodyPr/>
        <a:lstStyle/>
        <a:p>
          <a:endParaRPr lang="en-US"/>
        </a:p>
      </dgm:t>
    </dgm:pt>
    <dgm:pt modelId="{B0E0F57C-A70A-41ED-B958-A5DE6698D93C}" type="pres">
      <dgm:prSet presAssocID="{5085F200-9A05-4336-884F-3B808D1E7F63}" presName="diagram" presStyleCnt="0">
        <dgm:presLayoutVars>
          <dgm:dir/>
          <dgm:resizeHandles val="exact"/>
        </dgm:presLayoutVars>
      </dgm:prSet>
      <dgm:spPr/>
    </dgm:pt>
    <dgm:pt modelId="{9513F342-9DD8-4BEC-8F83-1958F60978F0}" type="pres">
      <dgm:prSet presAssocID="{3753B560-094E-4845-B686-51B5CE056E2D}" presName="node" presStyleLbl="node1" presStyleIdx="0" presStyleCnt="9">
        <dgm:presLayoutVars>
          <dgm:bulletEnabled val="1"/>
        </dgm:presLayoutVars>
      </dgm:prSet>
      <dgm:spPr/>
    </dgm:pt>
    <dgm:pt modelId="{B6210400-943C-431C-9A0E-F03E5CB1941C}" type="pres">
      <dgm:prSet presAssocID="{A40CF873-AB26-4ACF-BAFB-9DE822DB4B10}" presName="sibTrans" presStyleCnt="0"/>
      <dgm:spPr/>
    </dgm:pt>
    <dgm:pt modelId="{8B73CE17-40B4-4F5D-A918-FD7404350020}" type="pres">
      <dgm:prSet presAssocID="{D1691F02-EEE5-4A4D-A73B-7ACC62A3E778}" presName="node" presStyleLbl="node1" presStyleIdx="1" presStyleCnt="9">
        <dgm:presLayoutVars>
          <dgm:bulletEnabled val="1"/>
        </dgm:presLayoutVars>
      </dgm:prSet>
      <dgm:spPr/>
    </dgm:pt>
    <dgm:pt modelId="{DA231EC5-B01F-42CF-B664-8CBA00FD9EF8}" type="pres">
      <dgm:prSet presAssocID="{9081B1C9-C5ED-4ABB-A8BE-64E74CC9F2AB}" presName="sibTrans" presStyleCnt="0"/>
      <dgm:spPr/>
    </dgm:pt>
    <dgm:pt modelId="{973B4AF2-16D5-4C0D-93BA-A5F866383314}" type="pres">
      <dgm:prSet presAssocID="{972C7BC9-3AD8-469C-B040-456253917A80}" presName="node" presStyleLbl="node1" presStyleIdx="2" presStyleCnt="9">
        <dgm:presLayoutVars>
          <dgm:bulletEnabled val="1"/>
        </dgm:presLayoutVars>
      </dgm:prSet>
      <dgm:spPr/>
    </dgm:pt>
    <dgm:pt modelId="{21496C31-3F76-43AE-9E65-36BEE4F765CC}" type="pres">
      <dgm:prSet presAssocID="{26C0E8EF-4E80-4EB4-A6CD-24C7A984F986}" presName="sibTrans" presStyleCnt="0"/>
      <dgm:spPr/>
    </dgm:pt>
    <dgm:pt modelId="{7E5E8F6D-9772-4266-B9CE-A62F6107C249}" type="pres">
      <dgm:prSet presAssocID="{A19C074D-2540-4304-A436-7A642870ECD3}" presName="node" presStyleLbl="node1" presStyleIdx="3" presStyleCnt="9">
        <dgm:presLayoutVars>
          <dgm:bulletEnabled val="1"/>
        </dgm:presLayoutVars>
      </dgm:prSet>
      <dgm:spPr/>
    </dgm:pt>
    <dgm:pt modelId="{D8FCBCA2-E9F9-4858-9908-26852F412D4E}" type="pres">
      <dgm:prSet presAssocID="{8B1BD3B6-BE19-4CD5-AE99-979D583C6179}" presName="sibTrans" presStyleCnt="0"/>
      <dgm:spPr/>
    </dgm:pt>
    <dgm:pt modelId="{99FB584B-A878-4066-907A-0F4741DAD181}" type="pres">
      <dgm:prSet presAssocID="{E53F917D-7AEB-4F15-A457-B2325F297B04}" presName="node" presStyleLbl="node1" presStyleIdx="4" presStyleCnt="9">
        <dgm:presLayoutVars>
          <dgm:bulletEnabled val="1"/>
        </dgm:presLayoutVars>
      </dgm:prSet>
      <dgm:spPr/>
    </dgm:pt>
    <dgm:pt modelId="{F40F013E-C843-4920-BCD6-FC0ED446DA0B}" type="pres">
      <dgm:prSet presAssocID="{0A30C718-151A-4D1E-8C7F-747593C71DCF}" presName="sibTrans" presStyleCnt="0"/>
      <dgm:spPr/>
    </dgm:pt>
    <dgm:pt modelId="{69C17557-EE83-4CF9-8922-4E850E16FFCB}" type="pres">
      <dgm:prSet presAssocID="{2344DF3E-2A89-4516-A9EB-60C628D40B05}" presName="node" presStyleLbl="node1" presStyleIdx="5" presStyleCnt="9">
        <dgm:presLayoutVars>
          <dgm:bulletEnabled val="1"/>
        </dgm:presLayoutVars>
      </dgm:prSet>
      <dgm:spPr/>
    </dgm:pt>
    <dgm:pt modelId="{7A28B443-038D-4AB2-83AF-F4197FCFA671}" type="pres">
      <dgm:prSet presAssocID="{72484F5B-D062-4557-B4C7-DCDCDAC30E62}" presName="sibTrans" presStyleCnt="0"/>
      <dgm:spPr/>
    </dgm:pt>
    <dgm:pt modelId="{DEAF3C1F-57C4-47BA-951D-E90DCAFC72AB}" type="pres">
      <dgm:prSet presAssocID="{763650C1-B49F-445A-B7A3-EF0EB31A90D8}" presName="node" presStyleLbl="node1" presStyleIdx="6" presStyleCnt="9">
        <dgm:presLayoutVars>
          <dgm:bulletEnabled val="1"/>
        </dgm:presLayoutVars>
      </dgm:prSet>
      <dgm:spPr/>
    </dgm:pt>
    <dgm:pt modelId="{B690C840-3C43-490E-9E5E-90322540D6E5}" type="pres">
      <dgm:prSet presAssocID="{4D295037-D21F-4BCF-9AE7-21B9C3B93B8D}" presName="sibTrans" presStyleCnt="0"/>
      <dgm:spPr/>
    </dgm:pt>
    <dgm:pt modelId="{94580DE8-4686-4D11-B7A8-060D8BA63124}" type="pres">
      <dgm:prSet presAssocID="{C2C56F9E-72DD-43CC-B9AE-489300FC6A92}" presName="node" presStyleLbl="node1" presStyleIdx="7" presStyleCnt="9">
        <dgm:presLayoutVars>
          <dgm:bulletEnabled val="1"/>
        </dgm:presLayoutVars>
      </dgm:prSet>
      <dgm:spPr/>
    </dgm:pt>
    <dgm:pt modelId="{E6959007-0DDC-4158-860E-8CDAD12A5B6E}" type="pres">
      <dgm:prSet presAssocID="{9FB60F67-BCCA-49EF-840D-E4467F57926F}" presName="sibTrans" presStyleCnt="0"/>
      <dgm:spPr/>
    </dgm:pt>
    <dgm:pt modelId="{87CDE0DE-7D7A-47B5-900A-6A6B69006D2A}" type="pres">
      <dgm:prSet presAssocID="{D2C2B6CE-5158-4093-A553-D490A6A2B25B}" presName="node" presStyleLbl="node1" presStyleIdx="8" presStyleCnt="9">
        <dgm:presLayoutVars>
          <dgm:bulletEnabled val="1"/>
        </dgm:presLayoutVars>
      </dgm:prSet>
      <dgm:spPr/>
    </dgm:pt>
  </dgm:ptLst>
  <dgm:cxnLst>
    <dgm:cxn modelId="{9F0A190F-9327-4B32-A4AE-D5F44999E277}" srcId="{5085F200-9A05-4336-884F-3B808D1E7F63}" destId="{A19C074D-2540-4304-A436-7A642870ECD3}" srcOrd="3" destOrd="0" parTransId="{286A8B29-F0C6-4589-AB83-81182525FE87}" sibTransId="{8B1BD3B6-BE19-4CD5-AE99-979D583C6179}"/>
    <dgm:cxn modelId="{EF64BA10-1E79-4F67-84DE-774A6866739E}" srcId="{5085F200-9A05-4336-884F-3B808D1E7F63}" destId="{2344DF3E-2A89-4516-A9EB-60C628D40B05}" srcOrd="5" destOrd="0" parTransId="{2905393F-1061-4BB1-A848-9A6EEAEDD325}" sibTransId="{72484F5B-D062-4557-B4C7-DCDCDAC30E62}"/>
    <dgm:cxn modelId="{44F5A716-997A-448D-84BF-4FBE29215238}" srcId="{5085F200-9A05-4336-884F-3B808D1E7F63}" destId="{D2C2B6CE-5158-4093-A553-D490A6A2B25B}" srcOrd="8" destOrd="0" parTransId="{ED5D2243-583A-4DF9-A357-66AAFDC562E0}" sibTransId="{6E7A0486-EF8B-4647-A7B8-2526AB3C051F}"/>
    <dgm:cxn modelId="{02BA0D18-8BD3-4F6B-ACC4-0CD83BF9755B}" type="presOf" srcId="{D2C2B6CE-5158-4093-A553-D490A6A2B25B}" destId="{87CDE0DE-7D7A-47B5-900A-6A6B69006D2A}" srcOrd="0" destOrd="0" presId="urn:microsoft.com/office/officeart/2005/8/layout/default"/>
    <dgm:cxn modelId="{8258EE21-8794-4E58-AD95-232D0AB842BA}" srcId="{5085F200-9A05-4336-884F-3B808D1E7F63}" destId="{E53F917D-7AEB-4F15-A457-B2325F297B04}" srcOrd="4" destOrd="0" parTransId="{247E495B-EA5A-4B71-835D-64961C12FD87}" sibTransId="{0A30C718-151A-4D1E-8C7F-747593C71DCF}"/>
    <dgm:cxn modelId="{5673F737-6891-4610-8D0F-8F6E1DB08B59}" srcId="{5085F200-9A05-4336-884F-3B808D1E7F63}" destId="{D1691F02-EEE5-4A4D-A73B-7ACC62A3E778}" srcOrd="1" destOrd="0" parTransId="{9EAC9C78-4072-4788-BC8D-553CA144D084}" sibTransId="{9081B1C9-C5ED-4ABB-A8BE-64E74CC9F2AB}"/>
    <dgm:cxn modelId="{1DA94174-950A-4063-BEED-37FF256C85E8}" type="presOf" srcId="{763650C1-B49F-445A-B7A3-EF0EB31A90D8}" destId="{DEAF3C1F-57C4-47BA-951D-E90DCAFC72AB}" srcOrd="0" destOrd="0" presId="urn:microsoft.com/office/officeart/2005/8/layout/default"/>
    <dgm:cxn modelId="{AC404F55-B212-4B13-A2C9-F53A67BD97B7}" srcId="{5085F200-9A05-4336-884F-3B808D1E7F63}" destId="{972C7BC9-3AD8-469C-B040-456253917A80}" srcOrd="2" destOrd="0" parTransId="{1B7EE2F6-B032-41A4-BBC6-AD06698C7D78}" sibTransId="{26C0E8EF-4E80-4EB4-A6CD-24C7A984F986}"/>
    <dgm:cxn modelId="{59462677-A08D-42F4-A4A2-2057F8FC1D35}" type="presOf" srcId="{972C7BC9-3AD8-469C-B040-456253917A80}" destId="{973B4AF2-16D5-4C0D-93BA-A5F866383314}" srcOrd="0" destOrd="0" presId="urn:microsoft.com/office/officeart/2005/8/layout/default"/>
    <dgm:cxn modelId="{6277E693-E56F-4C70-986A-C956E7875190}" type="presOf" srcId="{D1691F02-EEE5-4A4D-A73B-7ACC62A3E778}" destId="{8B73CE17-40B4-4F5D-A918-FD7404350020}" srcOrd="0" destOrd="0" presId="urn:microsoft.com/office/officeart/2005/8/layout/default"/>
    <dgm:cxn modelId="{72FD6A9C-89F9-4D26-B7F9-D98805EB780C}" type="presOf" srcId="{3753B560-094E-4845-B686-51B5CE056E2D}" destId="{9513F342-9DD8-4BEC-8F83-1958F60978F0}" srcOrd="0" destOrd="0" presId="urn:microsoft.com/office/officeart/2005/8/layout/default"/>
    <dgm:cxn modelId="{3235EB9D-FFDC-4252-9E8B-638CA6467B37}" type="presOf" srcId="{2344DF3E-2A89-4516-A9EB-60C628D40B05}" destId="{69C17557-EE83-4CF9-8922-4E850E16FFCB}" srcOrd="0" destOrd="0" presId="urn:microsoft.com/office/officeart/2005/8/layout/default"/>
    <dgm:cxn modelId="{7E14BE9F-3B94-4974-A173-692E9A837128}" type="presOf" srcId="{A19C074D-2540-4304-A436-7A642870ECD3}" destId="{7E5E8F6D-9772-4266-B9CE-A62F6107C249}" srcOrd="0" destOrd="0" presId="urn:microsoft.com/office/officeart/2005/8/layout/default"/>
    <dgm:cxn modelId="{BDC173A1-2EEF-48E5-9D91-283F2FAC699E}" type="presOf" srcId="{E53F917D-7AEB-4F15-A457-B2325F297B04}" destId="{99FB584B-A878-4066-907A-0F4741DAD181}" srcOrd="0" destOrd="0" presId="urn:microsoft.com/office/officeart/2005/8/layout/default"/>
    <dgm:cxn modelId="{64ACA9A1-AB8B-4794-83D5-176A80A5FEAA}" srcId="{5085F200-9A05-4336-884F-3B808D1E7F63}" destId="{C2C56F9E-72DD-43CC-B9AE-489300FC6A92}" srcOrd="7" destOrd="0" parTransId="{90EFB4A1-AB02-4760-A9AE-226DD1864F1E}" sibTransId="{9FB60F67-BCCA-49EF-840D-E4467F57926F}"/>
    <dgm:cxn modelId="{954E94AD-29AA-428E-B73B-A4357280943A}" type="presOf" srcId="{C2C56F9E-72DD-43CC-B9AE-489300FC6A92}" destId="{94580DE8-4686-4D11-B7A8-060D8BA63124}" srcOrd="0" destOrd="0" presId="urn:microsoft.com/office/officeart/2005/8/layout/default"/>
    <dgm:cxn modelId="{31A917C0-5696-4CAA-8784-1CF9227CA674}" srcId="{5085F200-9A05-4336-884F-3B808D1E7F63}" destId="{763650C1-B49F-445A-B7A3-EF0EB31A90D8}" srcOrd="6" destOrd="0" parTransId="{E09D7D48-5485-4C49-A60C-C03BF9716108}" sibTransId="{4D295037-D21F-4BCF-9AE7-21B9C3B93B8D}"/>
    <dgm:cxn modelId="{F50C9EC0-DB97-45E5-9945-39F9E127444C}" type="presOf" srcId="{5085F200-9A05-4336-884F-3B808D1E7F63}" destId="{B0E0F57C-A70A-41ED-B958-A5DE6698D93C}" srcOrd="0" destOrd="0" presId="urn:microsoft.com/office/officeart/2005/8/layout/default"/>
    <dgm:cxn modelId="{8FBDDEE3-2FFE-4CC9-AE04-0FAFE7A123E9}" srcId="{5085F200-9A05-4336-884F-3B808D1E7F63}" destId="{3753B560-094E-4845-B686-51B5CE056E2D}" srcOrd="0" destOrd="0" parTransId="{E0FAB9E5-4A09-4075-A2C0-176F15B10D87}" sibTransId="{A40CF873-AB26-4ACF-BAFB-9DE822DB4B10}"/>
    <dgm:cxn modelId="{0A76E009-50F2-425B-B5F5-37A634ECE05F}" type="presParOf" srcId="{B0E0F57C-A70A-41ED-B958-A5DE6698D93C}" destId="{9513F342-9DD8-4BEC-8F83-1958F60978F0}" srcOrd="0" destOrd="0" presId="urn:microsoft.com/office/officeart/2005/8/layout/default"/>
    <dgm:cxn modelId="{8204D7B1-C8D4-4777-8D5E-914D741E5DF4}" type="presParOf" srcId="{B0E0F57C-A70A-41ED-B958-A5DE6698D93C}" destId="{B6210400-943C-431C-9A0E-F03E5CB1941C}" srcOrd="1" destOrd="0" presId="urn:microsoft.com/office/officeart/2005/8/layout/default"/>
    <dgm:cxn modelId="{8B9FE3FA-49CE-4364-BAAF-FCF3FA170BEE}" type="presParOf" srcId="{B0E0F57C-A70A-41ED-B958-A5DE6698D93C}" destId="{8B73CE17-40B4-4F5D-A918-FD7404350020}" srcOrd="2" destOrd="0" presId="urn:microsoft.com/office/officeart/2005/8/layout/default"/>
    <dgm:cxn modelId="{B351709D-D8E0-4585-8919-381B53F1CABC}" type="presParOf" srcId="{B0E0F57C-A70A-41ED-B958-A5DE6698D93C}" destId="{DA231EC5-B01F-42CF-B664-8CBA00FD9EF8}" srcOrd="3" destOrd="0" presId="urn:microsoft.com/office/officeart/2005/8/layout/default"/>
    <dgm:cxn modelId="{3851E8D7-22BA-4A57-87FD-99F3E25FDC79}" type="presParOf" srcId="{B0E0F57C-A70A-41ED-B958-A5DE6698D93C}" destId="{973B4AF2-16D5-4C0D-93BA-A5F866383314}" srcOrd="4" destOrd="0" presId="urn:microsoft.com/office/officeart/2005/8/layout/default"/>
    <dgm:cxn modelId="{99917D4B-33EA-4DD0-B84A-509E80B7E4EA}" type="presParOf" srcId="{B0E0F57C-A70A-41ED-B958-A5DE6698D93C}" destId="{21496C31-3F76-43AE-9E65-36BEE4F765CC}" srcOrd="5" destOrd="0" presId="urn:microsoft.com/office/officeart/2005/8/layout/default"/>
    <dgm:cxn modelId="{B9496881-6E06-4532-9073-E6F0741C58BA}" type="presParOf" srcId="{B0E0F57C-A70A-41ED-B958-A5DE6698D93C}" destId="{7E5E8F6D-9772-4266-B9CE-A62F6107C249}" srcOrd="6" destOrd="0" presId="urn:microsoft.com/office/officeart/2005/8/layout/default"/>
    <dgm:cxn modelId="{9AE0BB1C-64B4-4830-99B3-D52382D14042}" type="presParOf" srcId="{B0E0F57C-A70A-41ED-B958-A5DE6698D93C}" destId="{D8FCBCA2-E9F9-4858-9908-26852F412D4E}" srcOrd="7" destOrd="0" presId="urn:microsoft.com/office/officeart/2005/8/layout/default"/>
    <dgm:cxn modelId="{CEFABBD7-9010-4E45-80F9-732E5D0F85B0}" type="presParOf" srcId="{B0E0F57C-A70A-41ED-B958-A5DE6698D93C}" destId="{99FB584B-A878-4066-907A-0F4741DAD181}" srcOrd="8" destOrd="0" presId="urn:microsoft.com/office/officeart/2005/8/layout/default"/>
    <dgm:cxn modelId="{7E6DE8C9-4FF9-4128-BE40-359B83A1F902}" type="presParOf" srcId="{B0E0F57C-A70A-41ED-B958-A5DE6698D93C}" destId="{F40F013E-C843-4920-BCD6-FC0ED446DA0B}" srcOrd="9" destOrd="0" presId="urn:microsoft.com/office/officeart/2005/8/layout/default"/>
    <dgm:cxn modelId="{7DB6A870-2D35-4424-8EFB-E8630B43BFBB}" type="presParOf" srcId="{B0E0F57C-A70A-41ED-B958-A5DE6698D93C}" destId="{69C17557-EE83-4CF9-8922-4E850E16FFCB}" srcOrd="10" destOrd="0" presId="urn:microsoft.com/office/officeart/2005/8/layout/default"/>
    <dgm:cxn modelId="{9794242A-B476-4B9B-B15E-0363ECF2761B}" type="presParOf" srcId="{B0E0F57C-A70A-41ED-B958-A5DE6698D93C}" destId="{7A28B443-038D-4AB2-83AF-F4197FCFA671}" srcOrd="11" destOrd="0" presId="urn:microsoft.com/office/officeart/2005/8/layout/default"/>
    <dgm:cxn modelId="{1A8D0ED6-83E9-4B89-8F3F-D865E70A88CE}" type="presParOf" srcId="{B0E0F57C-A70A-41ED-B958-A5DE6698D93C}" destId="{DEAF3C1F-57C4-47BA-951D-E90DCAFC72AB}" srcOrd="12" destOrd="0" presId="urn:microsoft.com/office/officeart/2005/8/layout/default"/>
    <dgm:cxn modelId="{803E1C8C-973F-4C54-918C-A4E8583E2BC1}" type="presParOf" srcId="{B0E0F57C-A70A-41ED-B958-A5DE6698D93C}" destId="{B690C840-3C43-490E-9E5E-90322540D6E5}" srcOrd="13" destOrd="0" presId="urn:microsoft.com/office/officeart/2005/8/layout/default"/>
    <dgm:cxn modelId="{7D2764AD-DB0D-4D8E-AC50-3B63F2C30FC4}" type="presParOf" srcId="{B0E0F57C-A70A-41ED-B958-A5DE6698D93C}" destId="{94580DE8-4686-4D11-B7A8-060D8BA63124}" srcOrd="14" destOrd="0" presId="urn:microsoft.com/office/officeart/2005/8/layout/default"/>
    <dgm:cxn modelId="{CE3C4E46-A4E4-4C01-AA4C-77CFE6EB6B65}" type="presParOf" srcId="{B0E0F57C-A70A-41ED-B958-A5DE6698D93C}" destId="{E6959007-0DDC-4158-860E-8CDAD12A5B6E}" srcOrd="15" destOrd="0" presId="urn:microsoft.com/office/officeart/2005/8/layout/default"/>
    <dgm:cxn modelId="{8F0EF087-1816-4F24-A1AB-62180B3DA31B}" type="presParOf" srcId="{B0E0F57C-A70A-41ED-B958-A5DE6698D93C}" destId="{87CDE0DE-7D7A-47B5-900A-6A6B69006D2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853D5-6CC7-4AF9-B6A7-7129162F33C4}">
      <dsp:nvSpPr>
        <dsp:cNvPr id="0" name=""/>
        <dsp:cNvSpPr/>
      </dsp:nvSpPr>
      <dsp:spPr>
        <a:xfrm>
          <a:off x="5706427" y="2650396"/>
          <a:ext cx="91440" cy="493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36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5B4ED-0B60-4AF8-8464-3D678861E80F}">
      <dsp:nvSpPr>
        <dsp:cNvPr id="0" name=""/>
        <dsp:cNvSpPr/>
      </dsp:nvSpPr>
      <dsp:spPr>
        <a:xfrm>
          <a:off x="4196238" y="1078928"/>
          <a:ext cx="1555908" cy="49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406"/>
              </a:lnTo>
              <a:lnTo>
                <a:pt x="1555908" y="336406"/>
              </a:lnTo>
              <a:lnTo>
                <a:pt x="1555908" y="4936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F32FA-A939-40FF-AD51-BC5A6D017298}">
      <dsp:nvSpPr>
        <dsp:cNvPr id="0" name=""/>
        <dsp:cNvSpPr/>
      </dsp:nvSpPr>
      <dsp:spPr>
        <a:xfrm>
          <a:off x="2640330" y="2650396"/>
          <a:ext cx="1037272" cy="49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406"/>
              </a:lnTo>
              <a:lnTo>
                <a:pt x="1037272" y="336406"/>
              </a:lnTo>
              <a:lnTo>
                <a:pt x="1037272" y="4936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64068-D5A6-433A-8C9D-3BF2E219C4F2}">
      <dsp:nvSpPr>
        <dsp:cNvPr id="0" name=""/>
        <dsp:cNvSpPr/>
      </dsp:nvSpPr>
      <dsp:spPr>
        <a:xfrm>
          <a:off x="1603057" y="2650396"/>
          <a:ext cx="1037272" cy="493647"/>
        </a:xfrm>
        <a:custGeom>
          <a:avLst/>
          <a:gdLst/>
          <a:ahLst/>
          <a:cxnLst/>
          <a:rect l="0" t="0" r="0" b="0"/>
          <a:pathLst>
            <a:path>
              <a:moveTo>
                <a:pt x="1037272" y="0"/>
              </a:moveTo>
              <a:lnTo>
                <a:pt x="1037272" y="336406"/>
              </a:lnTo>
              <a:lnTo>
                <a:pt x="0" y="336406"/>
              </a:lnTo>
              <a:lnTo>
                <a:pt x="0" y="4936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B952E-F155-4F2C-A366-540A44C067DC}">
      <dsp:nvSpPr>
        <dsp:cNvPr id="0" name=""/>
        <dsp:cNvSpPr/>
      </dsp:nvSpPr>
      <dsp:spPr>
        <a:xfrm>
          <a:off x="2640330" y="1078928"/>
          <a:ext cx="1555908" cy="493647"/>
        </a:xfrm>
        <a:custGeom>
          <a:avLst/>
          <a:gdLst/>
          <a:ahLst/>
          <a:cxnLst/>
          <a:rect l="0" t="0" r="0" b="0"/>
          <a:pathLst>
            <a:path>
              <a:moveTo>
                <a:pt x="1555908" y="0"/>
              </a:moveTo>
              <a:lnTo>
                <a:pt x="1555908" y="336406"/>
              </a:lnTo>
              <a:lnTo>
                <a:pt x="0" y="336406"/>
              </a:lnTo>
              <a:lnTo>
                <a:pt x="0" y="4936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8DA7B-ADD1-4CB0-9F31-D6CFA9D51716}">
      <dsp:nvSpPr>
        <dsp:cNvPr id="0" name=""/>
        <dsp:cNvSpPr/>
      </dsp:nvSpPr>
      <dsp:spPr>
        <a:xfrm>
          <a:off x="3347561" y="1107"/>
          <a:ext cx="1697355" cy="1077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4052E-E01F-40A7-846B-805D23ED11E4}">
      <dsp:nvSpPr>
        <dsp:cNvPr id="0" name=""/>
        <dsp:cNvSpPr/>
      </dsp:nvSpPr>
      <dsp:spPr>
        <a:xfrm>
          <a:off x="3536156" y="180273"/>
          <a:ext cx="1697355" cy="1077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Illinois Department of Human Services </a:t>
          </a:r>
        </a:p>
      </dsp:txBody>
      <dsp:txXfrm>
        <a:off x="3567724" y="211841"/>
        <a:ext cx="1634219" cy="1014684"/>
      </dsp:txXfrm>
    </dsp:sp>
    <dsp:sp modelId="{E6C10367-D58B-4006-BFA6-FBC1FF15BF5A}">
      <dsp:nvSpPr>
        <dsp:cNvPr id="0" name=""/>
        <dsp:cNvSpPr/>
      </dsp:nvSpPr>
      <dsp:spPr>
        <a:xfrm>
          <a:off x="1791652" y="1572575"/>
          <a:ext cx="1697355" cy="1077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3104E-71DA-4A6A-9B46-97CCB7D79D59}">
      <dsp:nvSpPr>
        <dsp:cNvPr id="0" name=""/>
        <dsp:cNvSpPr/>
      </dsp:nvSpPr>
      <dsp:spPr>
        <a:xfrm>
          <a:off x="1980247" y="1751740"/>
          <a:ext cx="1697355" cy="1077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Division of Developmental Disabilities (DDD)</a:t>
          </a:r>
        </a:p>
      </dsp:txBody>
      <dsp:txXfrm>
        <a:off x="2011815" y="1783308"/>
        <a:ext cx="1634219" cy="1014684"/>
      </dsp:txXfrm>
    </dsp:sp>
    <dsp:sp modelId="{5492A13D-6253-4EC7-84C4-2AF6E10CEB40}">
      <dsp:nvSpPr>
        <dsp:cNvPr id="0" name=""/>
        <dsp:cNvSpPr/>
      </dsp:nvSpPr>
      <dsp:spPr>
        <a:xfrm>
          <a:off x="754380" y="3144043"/>
          <a:ext cx="1697355" cy="1077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1CDB3-1D56-4DD6-BF82-B6AF38F1EBB8}">
      <dsp:nvSpPr>
        <dsp:cNvPr id="0" name=""/>
        <dsp:cNvSpPr/>
      </dsp:nvSpPr>
      <dsp:spPr>
        <a:xfrm>
          <a:off x="942975" y="3323208"/>
          <a:ext cx="1697355" cy="1077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Home-based Supports Program (HBS)</a:t>
          </a:r>
        </a:p>
      </dsp:txBody>
      <dsp:txXfrm>
        <a:off x="974543" y="3354776"/>
        <a:ext cx="1634219" cy="1014684"/>
      </dsp:txXfrm>
    </dsp:sp>
    <dsp:sp modelId="{E4153403-EDE2-4EC7-88F8-971CB6979400}">
      <dsp:nvSpPr>
        <dsp:cNvPr id="0" name=""/>
        <dsp:cNvSpPr/>
      </dsp:nvSpPr>
      <dsp:spPr>
        <a:xfrm>
          <a:off x="2828925" y="3144043"/>
          <a:ext cx="1697355" cy="1077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01368-F954-4278-9079-775D1BFACCE5}">
      <dsp:nvSpPr>
        <dsp:cNvPr id="0" name=""/>
        <dsp:cNvSpPr/>
      </dsp:nvSpPr>
      <dsp:spPr>
        <a:xfrm>
          <a:off x="3017520" y="3323208"/>
          <a:ext cx="1697355" cy="1077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 Integrated Living Arrangement (CILA)</a:t>
          </a:r>
        </a:p>
      </dsp:txBody>
      <dsp:txXfrm>
        <a:off x="3049088" y="3354776"/>
        <a:ext cx="1634219" cy="1014684"/>
      </dsp:txXfrm>
    </dsp:sp>
    <dsp:sp modelId="{1D292E71-2861-4652-92A9-5F7032F8D194}">
      <dsp:nvSpPr>
        <dsp:cNvPr id="0" name=""/>
        <dsp:cNvSpPr/>
      </dsp:nvSpPr>
      <dsp:spPr>
        <a:xfrm>
          <a:off x="4903470" y="1572575"/>
          <a:ext cx="1697355" cy="1077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2E598-65B6-4A5A-8E27-7E68AE5CDD05}">
      <dsp:nvSpPr>
        <dsp:cNvPr id="0" name=""/>
        <dsp:cNvSpPr/>
      </dsp:nvSpPr>
      <dsp:spPr>
        <a:xfrm>
          <a:off x="5092065" y="1751740"/>
          <a:ext cx="1697355" cy="1077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Division of Rehabilitation (DRS)</a:t>
          </a:r>
        </a:p>
      </dsp:txBody>
      <dsp:txXfrm>
        <a:off x="5123633" y="1783308"/>
        <a:ext cx="1634219" cy="1014684"/>
      </dsp:txXfrm>
    </dsp:sp>
    <dsp:sp modelId="{33DD8DD4-71EE-45B4-9F08-66BD671A9AB0}">
      <dsp:nvSpPr>
        <dsp:cNvPr id="0" name=""/>
        <dsp:cNvSpPr/>
      </dsp:nvSpPr>
      <dsp:spPr>
        <a:xfrm>
          <a:off x="4903470" y="3144043"/>
          <a:ext cx="1697355" cy="1077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50969-8462-4095-8B01-D4F403D95BF7}">
      <dsp:nvSpPr>
        <dsp:cNvPr id="0" name=""/>
        <dsp:cNvSpPr/>
      </dsp:nvSpPr>
      <dsp:spPr>
        <a:xfrm>
          <a:off x="5092065" y="3323208"/>
          <a:ext cx="1697355" cy="1077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Home Services Program</a:t>
          </a:r>
        </a:p>
      </dsp:txBody>
      <dsp:txXfrm>
        <a:off x="5123633" y="3354776"/>
        <a:ext cx="1634219" cy="1014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3F342-9DD8-4BEC-8F83-1958F60978F0}">
      <dsp:nvSpPr>
        <dsp:cNvPr id="0" name=""/>
        <dsp:cNvSpPr/>
      </dsp:nvSpPr>
      <dsp:spPr>
        <a:xfrm>
          <a:off x="109263" y="1008"/>
          <a:ext cx="1831947" cy="1099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Children and Young Adults with Developmental Disabilities – Supports Waiver</a:t>
          </a:r>
        </a:p>
      </dsp:txBody>
      <dsp:txXfrm>
        <a:off x="109263" y="1008"/>
        <a:ext cx="1831947" cy="1099168"/>
      </dsp:txXfrm>
    </dsp:sp>
    <dsp:sp modelId="{8B73CE17-40B4-4F5D-A918-FD7404350020}">
      <dsp:nvSpPr>
        <dsp:cNvPr id="0" name=""/>
        <dsp:cNvSpPr/>
      </dsp:nvSpPr>
      <dsp:spPr>
        <a:xfrm>
          <a:off x="2124406" y="1008"/>
          <a:ext cx="1831947" cy="1099168"/>
        </a:xfrm>
        <a:prstGeom prst="rect">
          <a:avLst/>
        </a:prstGeom>
        <a:solidFill>
          <a:schemeClr val="accent2">
            <a:hueOff val="-173602"/>
            <a:satOff val="-10303"/>
            <a:lumOff val="14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Children and Young Adults with Developmental Disabilities – Residential Waiver (HCBW – DDD)</a:t>
          </a:r>
        </a:p>
      </dsp:txBody>
      <dsp:txXfrm>
        <a:off x="2124406" y="1008"/>
        <a:ext cx="1831947" cy="1099168"/>
      </dsp:txXfrm>
    </dsp:sp>
    <dsp:sp modelId="{973B4AF2-16D5-4C0D-93BA-A5F866383314}">
      <dsp:nvSpPr>
        <dsp:cNvPr id="0" name=""/>
        <dsp:cNvSpPr/>
      </dsp:nvSpPr>
      <dsp:spPr>
        <a:xfrm>
          <a:off x="4139548" y="1008"/>
          <a:ext cx="1831947" cy="1099168"/>
        </a:xfrm>
        <a:prstGeom prst="rect">
          <a:avLst/>
        </a:prstGeom>
        <a:solidFill>
          <a:schemeClr val="accent2">
            <a:hueOff val="-347205"/>
            <a:satOff val="-20607"/>
            <a:lumOff val="28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People who are Medically Fragile, Technology Dependent Waiver (MFTD – DSCC)</a:t>
          </a:r>
        </a:p>
      </dsp:txBody>
      <dsp:txXfrm>
        <a:off x="4139548" y="1008"/>
        <a:ext cx="1831947" cy="1099168"/>
      </dsp:txXfrm>
    </dsp:sp>
    <dsp:sp modelId="{7E5E8F6D-9772-4266-B9CE-A62F6107C249}">
      <dsp:nvSpPr>
        <dsp:cNvPr id="0" name=""/>
        <dsp:cNvSpPr/>
      </dsp:nvSpPr>
      <dsp:spPr>
        <a:xfrm>
          <a:off x="109263" y="1283371"/>
          <a:ext cx="1831947" cy="1099168"/>
        </a:xfrm>
        <a:prstGeom prst="rect">
          <a:avLst/>
        </a:prstGeom>
        <a:solidFill>
          <a:schemeClr val="accent2">
            <a:hueOff val="-520807"/>
            <a:satOff val="-30910"/>
            <a:lumOff val="4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Persons with Disabilities (DRS)</a:t>
          </a:r>
        </a:p>
      </dsp:txBody>
      <dsp:txXfrm>
        <a:off x="109263" y="1283371"/>
        <a:ext cx="1831947" cy="1099168"/>
      </dsp:txXfrm>
    </dsp:sp>
    <dsp:sp modelId="{99FB584B-A878-4066-907A-0F4741DAD181}">
      <dsp:nvSpPr>
        <dsp:cNvPr id="0" name=""/>
        <dsp:cNvSpPr/>
      </dsp:nvSpPr>
      <dsp:spPr>
        <a:xfrm>
          <a:off x="2124406" y="1283371"/>
          <a:ext cx="1831947" cy="1099168"/>
        </a:xfrm>
        <a:prstGeom prst="rect">
          <a:avLst/>
        </a:prstGeom>
        <a:solidFill>
          <a:schemeClr val="accent2">
            <a:hueOff val="-694410"/>
            <a:satOff val="-41214"/>
            <a:lumOff val="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Persons with Brain Injuries</a:t>
          </a:r>
        </a:p>
      </dsp:txBody>
      <dsp:txXfrm>
        <a:off x="2124406" y="1283371"/>
        <a:ext cx="1831947" cy="1099168"/>
      </dsp:txXfrm>
    </dsp:sp>
    <dsp:sp modelId="{69C17557-EE83-4CF9-8922-4E850E16FFCB}">
      <dsp:nvSpPr>
        <dsp:cNvPr id="0" name=""/>
        <dsp:cNvSpPr/>
      </dsp:nvSpPr>
      <dsp:spPr>
        <a:xfrm>
          <a:off x="4139548" y="1283371"/>
          <a:ext cx="1831947" cy="1099168"/>
        </a:xfrm>
        <a:prstGeom prst="rect">
          <a:avLst/>
        </a:prstGeom>
        <a:solidFill>
          <a:schemeClr val="accent2">
            <a:hueOff val="-868012"/>
            <a:satOff val="-51517"/>
            <a:lumOff val="72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Adults with Developmental Disabilities</a:t>
          </a:r>
        </a:p>
      </dsp:txBody>
      <dsp:txXfrm>
        <a:off x="4139548" y="1283371"/>
        <a:ext cx="1831947" cy="1099168"/>
      </dsp:txXfrm>
    </dsp:sp>
    <dsp:sp modelId="{DEAF3C1F-57C4-47BA-951D-E90DCAFC72AB}">
      <dsp:nvSpPr>
        <dsp:cNvPr id="0" name=""/>
        <dsp:cNvSpPr/>
      </dsp:nvSpPr>
      <dsp:spPr>
        <a:xfrm>
          <a:off x="109263" y="2565735"/>
          <a:ext cx="1831947" cy="1099168"/>
        </a:xfrm>
        <a:prstGeom prst="rect">
          <a:avLst/>
        </a:prstGeom>
        <a:solidFill>
          <a:schemeClr val="accent2">
            <a:hueOff val="-1041614"/>
            <a:satOff val="-61820"/>
            <a:lumOff val="8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Persons who are Elderly</a:t>
          </a:r>
        </a:p>
      </dsp:txBody>
      <dsp:txXfrm>
        <a:off x="109263" y="2565735"/>
        <a:ext cx="1831947" cy="1099168"/>
      </dsp:txXfrm>
    </dsp:sp>
    <dsp:sp modelId="{94580DE8-4686-4D11-B7A8-060D8BA63124}">
      <dsp:nvSpPr>
        <dsp:cNvPr id="0" name=""/>
        <dsp:cNvSpPr/>
      </dsp:nvSpPr>
      <dsp:spPr>
        <a:xfrm>
          <a:off x="2124406" y="2565735"/>
          <a:ext cx="1831947" cy="1099168"/>
        </a:xfrm>
        <a:prstGeom prst="rect">
          <a:avLst/>
        </a:prstGeom>
        <a:solidFill>
          <a:schemeClr val="accent2">
            <a:hueOff val="-1215217"/>
            <a:satOff val="-72124"/>
            <a:lumOff val="101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Persons with HIV or AIDS</a:t>
          </a:r>
        </a:p>
      </dsp:txBody>
      <dsp:txXfrm>
        <a:off x="2124406" y="2565735"/>
        <a:ext cx="1831947" cy="1099168"/>
      </dsp:txXfrm>
    </dsp:sp>
    <dsp:sp modelId="{87CDE0DE-7D7A-47B5-900A-6A6B69006D2A}">
      <dsp:nvSpPr>
        <dsp:cNvPr id="0" name=""/>
        <dsp:cNvSpPr/>
      </dsp:nvSpPr>
      <dsp:spPr>
        <a:xfrm>
          <a:off x="4139548" y="2565735"/>
          <a:ext cx="1831947" cy="1099168"/>
        </a:xfrm>
        <a:prstGeom prst="rect">
          <a:avLst/>
        </a:prstGeom>
        <a:solidFill>
          <a:schemeClr val="accent2">
            <a:hueOff val="-1388819"/>
            <a:satOff val="-82427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Supportive Living Program</a:t>
          </a:r>
        </a:p>
      </dsp:txBody>
      <dsp:txXfrm>
        <a:off x="4139548" y="2565735"/>
        <a:ext cx="1831947" cy="109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7A8EF-AAA5-4CF8-99C3-AA18EEFA1E8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FCB38-FE83-430A-9815-99557D38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11FE7-2238-4AC7-A5CF-02CB2B6C6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1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38AB4-E3EF-3A5B-5296-4AEE486DB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43CB7-1360-9E1A-63D4-634E83FE7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B2860-B8F4-96BC-E0E4-86C4D300C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40C74-0D9E-6127-B6F1-1724C347F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11FE7-2238-4AC7-A5CF-02CB2B6C69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3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713C-ABC8-0083-9488-EA28EB2F7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CA6CE-6E6A-53C7-3F7E-B05D4A7A3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16615-0062-76CF-51B3-6B2E2A91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6F44F-76A1-2A51-C810-AB2C626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B876C-52E3-942D-845D-A49F85D5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3D77-166A-9840-48C6-0A6D6C33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7C122-B9FE-1F8B-DF54-9D07B2560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9097E-5218-5E4B-EFE0-E13DC8F1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44BE4-F52A-A8C4-E4E0-81C0F36C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00C1C-2675-A0AA-0630-78D3E728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9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91B2E-CBB2-DB49-0E15-73B6CD255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AAB73-6B73-E05F-3FC3-C562D85BC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7E3F-35C7-4034-7EE4-365029E7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6F65D-700A-B8A4-8D8F-8E79435A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BF658-3765-AF8E-ABEA-90020D45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E8CC-699F-43C2-90FD-20C470BF8F1E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7271-4756-45A4-AF8A-33C64BD497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4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ACFC-8366-4CF1-A97C-D0A0784B1A2C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7271-4756-45A4-AF8A-33C64BD497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4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4F60-5054-3E65-3377-FD1616D4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8CCCF-7854-021C-C749-45B5D87FC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E1D59-A7F8-6BF9-FB8E-F16137D3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424FF-2855-A8CA-8C5A-D2CF8948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DEB07-4347-BAA9-A120-C05D87A1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7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95C7-1BB6-AD52-C102-46DEB1F9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C098C-BE48-321F-FEF0-AC123E55B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8C015-8717-FF77-B286-22E74918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B203D-3275-AFEE-A563-9182ABC5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74E8E-F028-EB7C-E2BE-9BD3B5BC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2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9763-2220-B01E-8E72-AA48068C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E35E1-81D5-9F18-5DD9-59B6CCB70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6F108-0FD0-EE96-98A8-D48973F1A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0D584-5260-2D3C-DAB8-0A359BBB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82F81-0534-D9B3-4774-228C981F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06884-AAAC-12E5-C137-4397390B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2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D01E-8356-FD3F-AE72-42612471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9BBB9-887D-5337-87C7-09164034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ECF41-BA58-15EF-8611-4EAE151AB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86A84-2591-5341-5EA8-C46023BED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55BE0-AC66-3E88-5A01-AF4396D0C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B017E-4892-A55F-44E6-96D7B7AD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4035F-DCCE-A231-CA02-90857EF8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FAA49-7882-156A-B69A-EE3B03DC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4DC2-3ADE-1D31-FC48-71AADF98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B5C97-13AA-C0A1-7C5C-6BC07589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2BE5B-F399-E61E-3A81-25682455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2D987-B943-671F-A162-E69B233E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B7529-1FC0-9E24-57D2-0A1B4B72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53936-023D-13C7-AC0A-8FD5E4E8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3D7DB-1259-1B98-F1CC-6ABBD77D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087A-E7FB-C611-CCD9-CED0EA6C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4D7D-1109-288D-E2BE-5B260B556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D43B1-BD69-D132-49B7-C075CDE45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2D9F-A5E0-BE35-0EA4-46C3FE3E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55626-52A6-B3A2-8C61-72CAA767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E05CD-57B0-6E3C-31B6-CCC3A2E5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2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9EB5-E4EB-3E48-6DB3-2EE9B030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E5A70-A9B9-8420-A004-525DB052C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F48DE-C30F-2B8C-4FF2-809A680B2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D739E-2B32-16FA-8A65-8A8628BC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9206D-0C96-2530-53BD-4B7B5237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DC06B-8AEF-99C1-421A-30121185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2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A7AA6-C209-1BCB-0A63-2E98C571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65DD9-DEE9-D92A-E39D-293DFB157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4A873-C517-D3EB-6451-4F1E1077B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7EC9-188B-496D-9F04-8C98B88A8A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24CCD-492D-8C36-02A5-5788C3F5D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472F0-CA4A-9D3D-C0BD-4A5A417B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F5E1-60DB-4BFF-9D0F-1893D1CAF9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8429FDD-DEBC-84C1-6EEC-AC7096302B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4BF159-D08B-476F-851F-1562F17EF0A5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407271-4756-45A4-AF8A-33C64BD497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4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8C77D1-D77C-4F4E-AE0E-625C64222AC4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407271-4756-45A4-AF8A-33C64BD497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4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hs.state.il.us/page.aspx?module=12&amp;officetype=&amp;county=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llywoodjuicer.blogspot.com/2014_03_01_archive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HS.DDD.PUNS@illinois.g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raining-pen-mark-marker-hand-469591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ightwolf7272.deviantart.com/art/Family-discussion-18684186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2880-A588-5373-B8F7-545F23E30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04914"/>
          </a:xfrm>
        </p:spPr>
        <p:txBody>
          <a:bodyPr>
            <a:normAutofit/>
          </a:bodyPr>
          <a:lstStyle/>
          <a:p>
            <a:r>
              <a:rPr lang="en-US" sz="4000" b="1" dirty="0"/>
              <a:t>“Navigating Tomorrow: Utilizing PUNS for Future Planning”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E9BD0-AD8D-3938-1580-2E9D8FAE7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124436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en-US" sz="3200" dirty="0"/>
          </a:p>
          <a:p>
            <a:r>
              <a:rPr lang="en-US" sz="9600" dirty="0"/>
              <a:t>Presented by:</a:t>
            </a:r>
          </a:p>
          <a:p>
            <a:r>
              <a:rPr lang="en-US" sz="9600" dirty="0"/>
              <a:t> Ruth Aguilar</a:t>
            </a:r>
          </a:p>
          <a:p>
            <a:r>
              <a:rPr lang="en-US" sz="9600" dirty="0"/>
              <a:t>Senior </a:t>
            </a:r>
            <a:r>
              <a:rPr lang="en-US" sz="9600" dirty="0" err="1"/>
              <a:t>Ligas</a:t>
            </a:r>
            <a:r>
              <a:rPr lang="en-US" sz="9600" dirty="0"/>
              <a:t> Family Advocate</a:t>
            </a:r>
          </a:p>
          <a:p>
            <a:r>
              <a:rPr lang="en-US" sz="9600" dirty="0"/>
              <a:t>The Arc of Illinois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82A90-D09E-5EA9-B9A2-3714C5ABD377}"/>
              </a:ext>
            </a:extLst>
          </p:cNvPr>
          <p:cNvSpPr txBox="1"/>
          <p:nvPr/>
        </p:nvSpPr>
        <p:spPr>
          <a:xfrm>
            <a:off x="2212880" y="6332561"/>
            <a:ext cx="776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Ligas</a:t>
            </a:r>
            <a:r>
              <a:rPr lang="en-US" sz="1600" dirty="0"/>
              <a:t> Family Advocate program is funded by the Department of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42362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3F21C-C704-0A32-8BAC-EE0FD2293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334F-09B0-9FA7-9856-5A06DCE6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42" y="113764"/>
            <a:ext cx="10515600" cy="1325563"/>
          </a:xfrm>
        </p:spPr>
        <p:txBody>
          <a:bodyPr/>
          <a:lstStyle/>
          <a:p>
            <a:r>
              <a:rPr lang="en-US" dirty="0"/>
              <a:t>PUNS Categories – Seeking &amp;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7DAF-61EF-4E75-7940-07F73C4C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14" y="1586855"/>
            <a:ext cx="5253252" cy="3326339"/>
          </a:xfrm>
          <a:solidFill>
            <a:srgbClr val="FFCB00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/>
              <a:t>Seeking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Currently want or need services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PUNS selections are only made from this category, as funding is available (typically once a year).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Time on the PUNS list begins accumulating toward selection only in this category.</a:t>
            </a:r>
          </a:p>
          <a:p>
            <a:pPr marL="0" indent="0">
              <a:lnSpc>
                <a:spcPct val="170000"/>
              </a:lnSpc>
              <a:buNone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75111-9E4E-923C-911E-7F6652B10F6E}"/>
              </a:ext>
            </a:extLst>
          </p:cNvPr>
          <p:cNvSpPr txBox="1"/>
          <p:nvPr/>
        </p:nvSpPr>
        <p:spPr>
          <a:xfrm>
            <a:off x="5932226" y="1586855"/>
            <a:ext cx="576845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currently want or need </a:t>
            </a:r>
            <a:r>
              <a:rPr lang="en-US"/>
              <a:t>supports,but</a:t>
            </a:r>
            <a:r>
              <a:rPr lang="en-US" dirty="0"/>
              <a:t> may in the future.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individuals who are not currently seeking services will be needing services if something happens (i.e. caregiver becomes ill).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Time spent in the ‘planning’ category does not move an individual closer to funding.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7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746F8-4390-E703-58AE-27C164B9A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DD3A-E255-2DA5-4BB0-8A024611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33" y="323124"/>
            <a:ext cx="11733094" cy="1325563"/>
          </a:xfrm>
        </p:spPr>
        <p:txBody>
          <a:bodyPr/>
          <a:lstStyle/>
          <a:p>
            <a:r>
              <a:rPr lang="en-US" dirty="0"/>
              <a:t>When should an individual with I/DD place their name on the PUNS list?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CCF9D-E717-06D0-3FF8-65F05092E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68" y="1938215"/>
            <a:ext cx="8028530" cy="41395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600" b="1" i="1" dirty="0"/>
              <a:t>As soon as possible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The ‘wait time’ for services does not start until the age of 18, only in the Seeking Services category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Before 18, allows the state to plan for the needs of individuals who will qualify for supports in the future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Contact your Independent Service Coordination agency to be placed on the PUNS list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Recently, individuals were selected for the Children’s waiver; they were in the Seeking Services category. </a:t>
            </a:r>
          </a:p>
        </p:txBody>
      </p:sp>
      <p:pic>
        <p:nvPicPr>
          <p:cNvPr id="5" name="Picture 4" descr="Red retro alarm clock on red background">
            <a:extLst>
              <a:ext uri="{FF2B5EF4-FFF2-40B4-BE49-F238E27FC236}">
                <a16:creationId xmlns:a16="http://schemas.microsoft.com/office/drawing/2014/main" id="{3D6B5DE7-2A80-74F1-4E69-818CF713D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59" y="2347416"/>
            <a:ext cx="2873833" cy="19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45D26-42CC-D067-C928-D0166C6D7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D302-A93A-9AA4-8A7C-3F316D4A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33" y="232139"/>
            <a:ext cx="10515600" cy="1325563"/>
          </a:xfrm>
        </p:spPr>
        <p:txBody>
          <a:bodyPr/>
          <a:lstStyle/>
          <a:p>
            <a:r>
              <a:rPr lang="en-US" dirty="0"/>
              <a:t>Enrolling on PUNS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0CD9A-49AF-EB34-D4C2-3CF2EF93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36" y="1557702"/>
            <a:ext cx="11532927" cy="217909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/>
              <a:t>Contact your ISC agency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Your ISC is your gateway to services. Your ISC is the starting point for receiving services through state funding.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Call Division of Developmental Disabilities Hotline at 1-888-DD-PLANS and 1-866-376-8446 (TTY) during business hours. When prompted by the recording, type in your ZIP Code and you will find your local ISC agency.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Access the </a:t>
            </a:r>
            <a:r>
              <a:rPr lang="en-US" sz="1800" dirty="0">
                <a:hlinkClick r:id="rId2"/>
              </a:rPr>
              <a:t>DHS Office Locator</a:t>
            </a:r>
            <a:r>
              <a:rPr lang="en-US" sz="1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CD267-05F9-BBE1-18E5-8E1CC0C88E42}"/>
              </a:ext>
            </a:extLst>
          </p:cNvPr>
          <p:cNvSpPr txBox="1"/>
          <p:nvPr/>
        </p:nvSpPr>
        <p:spPr>
          <a:xfrm>
            <a:off x="295133" y="4221147"/>
            <a:ext cx="3546004" cy="1569660"/>
          </a:xfrm>
          <a:prstGeom prst="rect">
            <a:avLst/>
          </a:prstGeom>
          <a:solidFill>
            <a:srgbClr val="FFC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Service, Inc. of Illinois</a:t>
            </a:r>
          </a:p>
          <a:p>
            <a:pPr algn="ctr"/>
            <a:r>
              <a:rPr lang="en-US" sz="1600" dirty="0"/>
              <a:t>Region E </a:t>
            </a:r>
          </a:p>
          <a:p>
            <a:pPr algn="ctr"/>
            <a:r>
              <a:rPr lang="en-US" sz="1600" dirty="0"/>
              <a:t>1919 South Highland Avenue</a:t>
            </a:r>
          </a:p>
          <a:p>
            <a:pPr algn="ctr"/>
            <a:r>
              <a:rPr lang="en-US" sz="1600" dirty="0"/>
              <a:t>Building A, Suite 230</a:t>
            </a:r>
          </a:p>
          <a:p>
            <a:pPr algn="ctr"/>
            <a:r>
              <a:rPr lang="en-US" sz="1600" dirty="0"/>
              <a:t>Lombard, IL. 60148</a:t>
            </a:r>
          </a:p>
          <a:p>
            <a:pPr algn="ctr"/>
            <a:r>
              <a:rPr lang="en-US" sz="1600" dirty="0"/>
              <a:t>Main Number (630) 425-2350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4AB60-E76F-98F6-C0E7-0B95DC65C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572" y="4221147"/>
            <a:ext cx="3511600" cy="16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7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EBCCC-A8FC-D154-531A-5EECA2E6B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A879-686D-2E39-B663-4D80F2D6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33" y="323124"/>
            <a:ext cx="11733094" cy="1325563"/>
          </a:xfrm>
        </p:spPr>
        <p:txBody>
          <a:bodyPr/>
          <a:lstStyle/>
          <a:p>
            <a:r>
              <a:rPr lang="en-US" dirty="0"/>
              <a:t>Preparing for a PUNS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55A9E-BD20-F94F-C165-29908646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33" y="1574275"/>
            <a:ext cx="9273073" cy="44079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1800" dirty="0"/>
              <a:t>Apply for, and maintain, Medicaid.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Keep school &amp; evaluation records in order and accessible (make copies!).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Maintain accurate and up-to-date medical records.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Identify and contact your Independent Service Coordination Agency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Become familiar with Developmental Disability Provider agencies.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Be prepared to apply for Medicaid and SSI at adulthood.</a:t>
            </a:r>
          </a:p>
          <a:p>
            <a:pPr lvl="1">
              <a:lnSpc>
                <a:spcPct val="160000"/>
              </a:lnSpc>
            </a:pPr>
            <a:r>
              <a:rPr lang="en-US" sz="1600" dirty="0"/>
              <a:t>Transition planning is key!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Consider the need for, and all options around, guardianship.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Explore supports and services before you need them.</a:t>
            </a:r>
          </a:p>
        </p:txBody>
      </p:sp>
      <p:pic>
        <p:nvPicPr>
          <p:cNvPr id="7" name="Picture 6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9D1BAF65-59CA-1722-E1BD-A2CD2FC6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67764" y="1055802"/>
            <a:ext cx="3396689" cy="2961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EF0A4A-25B7-C178-0C84-31DAD696BE87}"/>
              </a:ext>
            </a:extLst>
          </p:cNvPr>
          <p:cNvSpPr txBox="1"/>
          <p:nvPr/>
        </p:nvSpPr>
        <p:spPr>
          <a:xfrm>
            <a:off x="8422849" y="4017290"/>
            <a:ext cx="34416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hollywoodjuicer.blogspot.com/2014_03_01_archiv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9961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47D9-A8C5-F87C-FF77-80995C468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3805-A1C2-C79A-2EB4-59807C3A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33" y="323124"/>
            <a:ext cx="11733094" cy="1325563"/>
          </a:xfrm>
        </p:spPr>
        <p:txBody>
          <a:bodyPr/>
          <a:lstStyle/>
          <a:p>
            <a:r>
              <a:rPr lang="en-US" dirty="0"/>
              <a:t>How long will I wait for supports?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BD46-2B47-6F2B-82B2-25D6F1ECA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89" y="1689630"/>
            <a:ext cx="7792872" cy="4365428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sz="2000" dirty="0"/>
              <a:t>Children/Adults </a:t>
            </a:r>
            <a:r>
              <a:rPr lang="en-US" sz="2000" i="1" u="sng" dirty="0"/>
              <a:t>must be in the Seeking Services</a:t>
            </a:r>
            <a:r>
              <a:rPr lang="en-US" sz="2000" dirty="0"/>
              <a:t> category to accumulate time towards the PUNS selection.</a:t>
            </a:r>
          </a:p>
          <a:p>
            <a:pPr>
              <a:lnSpc>
                <a:spcPct val="160000"/>
              </a:lnSpc>
            </a:pPr>
            <a:r>
              <a:rPr lang="en-US" sz="2000" dirty="0"/>
              <a:t>Time spent on PUNS, while under the age of 18, </a:t>
            </a:r>
            <a:r>
              <a:rPr lang="en-US" sz="2000" i="1" u="sng" dirty="0"/>
              <a:t>does not count</a:t>
            </a:r>
            <a:r>
              <a:rPr lang="en-US" sz="2000" i="1" dirty="0"/>
              <a:t>  </a:t>
            </a:r>
            <a:r>
              <a:rPr lang="en-US" sz="2000" dirty="0"/>
              <a:t>towards selection.</a:t>
            </a:r>
          </a:p>
          <a:p>
            <a:pPr>
              <a:lnSpc>
                <a:spcPct val="160000"/>
              </a:lnSpc>
            </a:pPr>
            <a:r>
              <a:rPr lang="en-US" sz="2000" dirty="0"/>
              <a:t>Currently, wait time for new individuals on PUNS (age 18 and over) who want or need services is about 5 or more years, on average. </a:t>
            </a:r>
          </a:p>
          <a:p>
            <a:pPr>
              <a:lnSpc>
                <a:spcPct val="160000"/>
              </a:lnSpc>
            </a:pPr>
            <a:r>
              <a:rPr lang="en-US" sz="2000" dirty="0"/>
              <a:t>The Division of Developmental Disabilities has committed to having no adult wait more than 5 years/60 months by July 2024.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3960D-2A26-9201-1DFF-221FEE4542D9}"/>
              </a:ext>
            </a:extLst>
          </p:cNvPr>
          <p:cNvSpPr txBox="1"/>
          <p:nvPr/>
        </p:nvSpPr>
        <p:spPr>
          <a:xfrm>
            <a:off x="8402473" y="1753320"/>
            <a:ext cx="3411939" cy="2585323"/>
          </a:xfrm>
          <a:prstGeom prst="rect">
            <a:avLst/>
          </a:prstGeom>
          <a:solidFill>
            <a:srgbClr val="FFC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Want to find out when your or your loved one might be selected from PUNS? 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Email name and birthday to 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DHS.DDD.PUNS@illinois.gov</a:t>
            </a:r>
            <a:endParaRPr lang="en-US" sz="1800" dirty="0"/>
          </a:p>
          <a:p>
            <a:pPr algn="ctr"/>
            <a:r>
              <a:rPr lang="en-US" dirty="0"/>
              <a:t>Estimate timeframe will be provided </a:t>
            </a:r>
          </a:p>
          <a:p>
            <a:pPr algn="ctr"/>
            <a:r>
              <a:rPr lang="en-US" dirty="0"/>
              <a:t>(i.e. Summer 2026)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766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20A374-AF9B-3463-5A7D-E4994DAC9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47" t="9930" r="9653" b="5843"/>
          <a:stretch/>
        </p:blipFill>
        <p:spPr>
          <a:xfrm>
            <a:off x="-142875" y="-15150"/>
            <a:ext cx="12334875" cy="68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5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8084" y="403377"/>
            <a:ext cx="5594808" cy="5723717"/>
          </a:xfrm>
        </p:spPr>
        <p:txBody>
          <a:bodyPr>
            <a:noAutofit/>
          </a:bodyPr>
          <a:lstStyle/>
          <a:p>
            <a:pPr marL="0" indent="0" algn="ctr" defTabSz="658368">
              <a:spcBef>
                <a:spcPts val="864"/>
              </a:spcBef>
              <a:spcAft>
                <a:spcPts val="144"/>
              </a:spcAft>
              <a:buNone/>
            </a:pPr>
            <a:r>
              <a:rPr lang="en-US" sz="2400" b="1" dirty="0"/>
              <a:t>CILA </a:t>
            </a:r>
          </a:p>
          <a:p>
            <a:pPr marL="0" indent="0" algn="ctr" defTabSz="658368">
              <a:spcBef>
                <a:spcPts val="864"/>
              </a:spcBef>
              <a:spcAft>
                <a:spcPts val="144"/>
              </a:spcAft>
              <a:buNone/>
            </a:pPr>
            <a:r>
              <a:rPr lang="en-US" sz="2400" b="1" dirty="0"/>
              <a:t>(Community Integrated Living Arrangement)</a:t>
            </a:r>
          </a:p>
          <a:p>
            <a:pPr marL="0" indent="0" algn="ctr" defTabSz="658368">
              <a:spcBef>
                <a:spcPts val="864"/>
              </a:spcBef>
              <a:spcAft>
                <a:spcPts val="144"/>
              </a:spcAft>
              <a:buNone/>
            </a:pPr>
            <a:endParaRPr lang="en-US" sz="2400" b="1" dirty="0"/>
          </a:p>
          <a:p>
            <a:pPr defTabSz="658368">
              <a:spcBef>
                <a:spcPts val="864"/>
              </a:spcBef>
              <a:spcAft>
                <a:spcPts val="144"/>
              </a:spcAft>
            </a:pPr>
            <a:r>
              <a:rPr lang="en-US" sz="2000" dirty="0"/>
              <a:t>No fixed funding amount</a:t>
            </a:r>
          </a:p>
          <a:p>
            <a:pPr defTabSz="658368">
              <a:spcBef>
                <a:spcPts val="864"/>
              </a:spcBef>
              <a:spcAft>
                <a:spcPts val="144"/>
              </a:spcAft>
            </a:pPr>
            <a:r>
              <a:rPr lang="en-US" sz="2000" dirty="0"/>
              <a:t>Group Home (24/7 care, up to 8 housemates)</a:t>
            </a:r>
          </a:p>
          <a:p>
            <a:pPr defTabSz="658368">
              <a:spcBef>
                <a:spcPts val="864"/>
              </a:spcBef>
              <a:spcAft>
                <a:spcPts val="144"/>
              </a:spcAft>
            </a:pPr>
            <a:r>
              <a:rPr lang="en-US" sz="2000" dirty="0"/>
              <a:t>Host Home (24/7 care, up to 2 housemates)</a:t>
            </a:r>
          </a:p>
          <a:p>
            <a:pPr defTabSz="658368">
              <a:spcBef>
                <a:spcPts val="864"/>
              </a:spcBef>
              <a:spcAft>
                <a:spcPts val="144"/>
              </a:spcAft>
            </a:pPr>
            <a:r>
              <a:rPr lang="en-US" sz="2000" dirty="0"/>
              <a:t>Intermittent/Hourly CILA (less than 24/7 care daily)</a:t>
            </a:r>
          </a:p>
          <a:p>
            <a:pPr lvl="1" defTabSz="658368">
              <a:spcBef>
                <a:spcPts val="864"/>
              </a:spcBef>
              <a:spcAft>
                <a:spcPts val="144"/>
              </a:spcAft>
            </a:pPr>
            <a:r>
              <a:rPr lang="en-US" sz="1600" dirty="0"/>
              <a:t>Your own apartment (can be supportive housing)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D55EC-E9C0-D832-B609-77E6DDC7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1275" y="3998209"/>
            <a:ext cx="712835" cy="264501"/>
          </a:xfrm>
        </p:spPr>
        <p:txBody>
          <a:bodyPr/>
          <a:lstStyle/>
          <a:p>
            <a:pPr defTabSz="329184">
              <a:spcAft>
                <a:spcPts val="600"/>
              </a:spcAft>
            </a:pPr>
            <a:fld id="{00407271-4756-45A4-AF8A-33C64BD497E1}" type="slidenum">
              <a:rPr lang="en-US" sz="756">
                <a:solidFill>
                  <a:srgbClr val="FFFFFF"/>
                </a:solidFill>
              </a:rPr>
              <a:pPr defTabSz="329184"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D1385-500A-CD86-E676-40DC1C816D77}"/>
              </a:ext>
            </a:extLst>
          </p:cNvPr>
          <p:cNvSpPr txBox="1"/>
          <p:nvPr/>
        </p:nvSpPr>
        <p:spPr>
          <a:xfrm>
            <a:off x="10058400" y="64008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7A382-E234-C497-2008-FFE948828944}"/>
              </a:ext>
            </a:extLst>
          </p:cNvPr>
          <p:cNvSpPr txBox="1"/>
          <p:nvPr/>
        </p:nvSpPr>
        <p:spPr>
          <a:xfrm>
            <a:off x="490194" y="403377"/>
            <a:ext cx="5283724" cy="5180905"/>
          </a:xfrm>
          <a:prstGeom prst="rect">
            <a:avLst/>
          </a:prstGeom>
          <a:solidFill>
            <a:srgbClr val="FFCB00"/>
          </a:solidFill>
        </p:spPr>
        <p:txBody>
          <a:bodyPr wrap="square" rtlCol="0">
            <a:spAutoFit/>
          </a:bodyPr>
          <a:lstStyle/>
          <a:p>
            <a:pPr marL="0" indent="0" algn="ctr" defTabSz="658368">
              <a:spcBef>
                <a:spcPts val="864"/>
              </a:spcBef>
              <a:spcAft>
                <a:spcPts val="144"/>
              </a:spcAft>
              <a:buNone/>
            </a:pPr>
            <a:r>
              <a:rPr lang="en-US" sz="2400" b="1" dirty="0"/>
              <a:t>Adult Home Based Services </a:t>
            </a:r>
          </a:p>
          <a:p>
            <a:pPr marL="285750" indent="-285750" defTabSz="658368">
              <a:spcBef>
                <a:spcPts val="864"/>
              </a:spcBef>
              <a:spcAft>
                <a:spcPts val="144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Funding is fixed</a:t>
            </a:r>
          </a:p>
          <a:p>
            <a:pPr marL="742950" lvl="1" indent="-285750" defTabSz="658368">
              <a:spcBef>
                <a:spcPts val="864"/>
              </a:spcBef>
              <a:spcAft>
                <a:spcPts val="144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3 times SSI ($943.00 in 2024 = $</a:t>
            </a:r>
            <a:r>
              <a:rPr lang="en-US" sz="2000" b="1" dirty="0"/>
              <a:t>2829.00 total</a:t>
            </a:r>
            <a:r>
              <a:rPr lang="en-US" sz="2000" dirty="0"/>
              <a:t>)</a:t>
            </a:r>
          </a:p>
          <a:p>
            <a:pPr marL="285750" indent="-285750" defTabSz="658368">
              <a:spcBef>
                <a:spcPts val="864"/>
              </a:spcBef>
              <a:spcAft>
                <a:spcPts val="144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 services/supports must fit within monthly budget </a:t>
            </a:r>
          </a:p>
          <a:p>
            <a:pPr marL="285750" indent="-285750" defTabSz="658368">
              <a:spcBef>
                <a:spcPts val="864"/>
              </a:spcBef>
              <a:spcAft>
                <a:spcPts val="144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ea typeface="+mn-ea"/>
                <a:cs typeface="+mn-cs"/>
              </a:rPr>
              <a:t>Personal Support Worker (PSW)</a:t>
            </a:r>
          </a:p>
          <a:p>
            <a:pPr marL="285750" indent="-285750" defTabSz="658368">
              <a:spcBef>
                <a:spcPts val="864"/>
              </a:spcBef>
              <a:spcAft>
                <a:spcPts val="144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ea typeface="+mn-ea"/>
                <a:cs typeface="+mn-cs"/>
              </a:rPr>
              <a:t>Community Day Services program</a:t>
            </a:r>
          </a:p>
          <a:p>
            <a:pPr marL="285750" indent="-285750" defTabSz="658368">
              <a:spcBef>
                <a:spcPts val="864"/>
              </a:spcBef>
              <a:spcAft>
                <a:spcPts val="144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ea typeface="+mn-ea"/>
                <a:cs typeface="+mn-cs"/>
              </a:rPr>
              <a:t>Self Direction Assistance (SDA)</a:t>
            </a:r>
          </a:p>
          <a:p>
            <a:pPr marL="742950" lvl="1" indent="-285750" defTabSz="658368">
              <a:spcBef>
                <a:spcPts val="864"/>
              </a:spcBef>
              <a:spcAft>
                <a:spcPts val="144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ea typeface="+mn-ea"/>
                <a:cs typeface="+mn-cs"/>
              </a:rPr>
              <a:t>Optional service ($54.59)/hour</a:t>
            </a:r>
          </a:p>
          <a:p>
            <a:pPr marL="742950" lvl="1" indent="-285750" defTabSz="658368">
              <a:spcBef>
                <a:spcPts val="864"/>
              </a:spcBef>
              <a:spcAft>
                <a:spcPts val="144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kern="1200" dirty="0">
                <a:ea typeface="+mn-ea"/>
                <a:cs typeface="+mn-cs"/>
              </a:rPr>
              <a:t>ssistance in arranging for, directing &amp; managing PSW services</a:t>
            </a:r>
            <a:r>
              <a:rPr lang="en-US" sz="2000" dirty="0"/>
              <a:t>, </a:t>
            </a:r>
            <a:r>
              <a:rPr lang="en-US" sz="2000" kern="1200" dirty="0">
                <a:ea typeface="+mn-ea"/>
                <a:cs typeface="+mn-cs"/>
              </a:rPr>
              <a:t>recruitin</a:t>
            </a:r>
            <a:r>
              <a:rPr lang="en-US" sz="2000" dirty="0"/>
              <a:t>g</a:t>
            </a:r>
            <a:r>
              <a:rPr lang="en-US" sz="2000" kern="1200" dirty="0">
                <a:ea typeface="+mn-ea"/>
                <a:cs typeface="+mn-cs"/>
              </a:rPr>
              <a:t> &amp; hiring of PSWs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131B61-66CC-5241-7D4F-5E952DBE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6" y="6271631"/>
            <a:ext cx="8989325" cy="489685"/>
          </a:xfrm>
        </p:spPr>
        <p:txBody>
          <a:bodyPr>
            <a:noAutofit/>
          </a:bodyPr>
          <a:lstStyle/>
          <a:p>
            <a:r>
              <a:rPr lang="en-US" sz="2000" dirty="0"/>
              <a:t>Long-term supports; can switch between programs if not meeting your needs.</a:t>
            </a:r>
          </a:p>
        </p:txBody>
      </p:sp>
    </p:spTree>
    <p:extLst>
      <p:ext uri="{BB962C8B-B14F-4D97-AF65-F5344CB8AC3E}">
        <p14:creationId xmlns:p14="http://schemas.microsoft.com/office/powerpoint/2010/main" val="76907898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B60C-4EAB-CBB6-C233-3A4F93D2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Children’s Home Base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001D7-78FF-50B6-A294-BD91622B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Based on calendar year</a:t>
            </a:r>
          </a:p>
          <a:p>
            <a:r>
              <a:rPr lang="en-US" dirty="0"/>
              <a:t>Annual budget based on 2x SSI per month (Currently $22,632)</a:t>
            </a:r>
          </a:p>
          <a:p>
            <a:r>
              <a:rPr lang="en-US" dirty="0"/>
              <a:t>Flexible Spending (Up to 4x SSI in a month)</a:t>
            </a:r>
          </a:p>
          <a:p>
            <a:r>
              <a:rPr lang="en-US" dirty="0"/>
              <a:t>Budget 2x SSI $943x2 = 1886</a:t>
            </a:r>
          </a:p>
        </p:txBody>
      </p:sp>
    </p:spTree>
    <p:extLst>
      <p:ext uri="{BB962C8B-B14F-4D97-AF65-F5344CB8AC3E}">
        <p14:creationId xmlns:p14="http://schemas.microsoft.com/office/powerpoint/2010/main" val="254168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4D99F-57E2-6E97-8D68-0D28E23A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9593-C727-51E8-11AD-097CA964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30" y="104760"/>
            <a:ext cx="11733094" cy="1325563"/>
          </a:xfrm>
        </p:spPr>
        <p:txBody>
          <a:bodyPr/>
          <a:lstStyle/>
          <a:p>
            <a:r>
              <a:rPr lang="en-US" dirty="0"/>
              <a:t>I was pulled off PUNS… now what?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61F264-7580-FB3A-8215-05C387755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016" t="11298" r="22514" b="9563"/>
          <a:stretch/>
        </p:blipFill>
        <p:spPr>
          <a:xfrm>
            <a:off x="8318410" y="1333554"/>
            <a:ext cx="3850746" cy="470039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188F3-154F-5619-85BD-EAF1DED4AB17}"/>
              </a:ext>
            </a:extLst>
          </p:cNvPr>
          <p:cNvSpPr txBox="1"/>
          <p:nvPr/>
        </p:nvSpPr>
        <p:spPr>
          <a:xfrm>
            <a:off x="313330" y="1333554"/>
            <a:ext cx="8056728" cy="397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/>
              <a:t>Maintain close contact with your ISC; they are your gateway to services.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Work together to apply for services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Contact the </a:t>
            </a:r>
            <a:r>
              <a:rPr lang="en-US" sz="1900" dirty="0" err="1"/>
              <a:t>Ligas</a:t>
            </a:r>
            <a:r>
              <a:rPr lang="en-US" sz="1900" dirty="0"/>
              <a:t> Family Advocate program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Free, unbiased consultation and guidance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Attend webinars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Learn about, and decide upon, services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Apply for &amp; maintain Medicaid eligibility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Gather paperwork, evaluations, and forms in an easily accessible file.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Reach out to me!</a:t>
            </a:r>
          </a:p>
        </p:txBody>
      </p:sp>
    </p:spTree>
    <p:extLst>
      <p:ext uri="{BB962C8B-B14F-4D97-AF65-F5344CB8AC3E}">
        <p14:creationId xmlns:p14="http://schemas.microsoft.com/office/powerpoint/2010/main" val="808791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4F04-9D12-F035-122C-04ACFB47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71B4-6642-82BA-FB2C-07133F793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Ruth Aguilar, </a:t>
            </a:r>
          </a:p>
          <a:p>
            <a:pPr marL="0" indent="0" algn="ctr">
              <a:buNone/>
            </a:pPr>
            <a:r>
              <a:rPr lang="en-US" dirty="0"/>
              <a:t>Senior </a:t>
            </a:r>
            <a:r>
              <a:rPr lang="en-US" dirty="0" err="1"/>
              <a:t>Ligas</a:t>
            </a:r>
            <a:r>
              <a:rPr lang="en-US" dirty="0"/>
              <a:t> Family Advocate</a:t>
            </a:r>
          </a:p>
          <a:p>
            <a:pPr marL="0" indent="0" algn="ctr">
              <a:buNone/>
            </a:pPr>
            <a:r>
              <a:rPr lang="en-US" dirty="0"/>
              <a:t>The Arc of Illinois</a:t>
            </a:r>
          </a:p>
          <a:p>
            <a:pPr marL="0" indent="0" algn="ctr">
              <a:buNone/>
            </a:pPr>
            <a:r>
              <a:rPr lang="en-US" dirty="0"/>
              <a:t>ruth@thearcofil.org</a:t>
            </a:r>
          </a:p>
          <a:p>
            <a:pPr marL="0" indent="0" algn="ctr">
              <a:buNone/>
            </a:pPr>
            <a:r>
              <a:rPr lang="en-US" dirty="0"/>
              <a:t>815-464-1832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3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hild riding a horse&#10;&#10;Description automatically generated">
            <a:extLst>
              <a:ext uri="{FF2B5EF4-FFF2-40B4-BE49-F238E27FC236}">
                <a16:creationId xmlns:a16="http://schemas.microsoft.com/office/drawing/2014/main" id="{8DD8B1EA-53C2-6FE7-2F3D-C21A52679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824343-D9F9-67B4-B38B-E5F7F7673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" r="-2" b="49729"/>
          <a:stretch/>
        </p:blipFill>
        <p:spPr>
          <a:xfrm>
            <a:off x="4883025" y="3429000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 Ruth</a:t>
            </a:r>
            <a:endParaRPr lang="en-US" sz="3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Mom to Valerie (ID/DD)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Qualified Intellectual Disabilities Professional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Bilingual, former ISC, SDA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15+ years of combined experience in the ID/D Community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45C58-08F3-4358-9313-DE9500F7EB73}"/>
              </a:ext>
            </a:extLst>
          </p:cNvPr>
          <p:cNvSpPr/>
          <p:nvPr/>
        </p:nvSpPr>
        <p:spPr>
          <a:xfrm>
            <a:off x="2375647" y="5389473"/>
            <a:ext cx="2658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en-US" dirty="0"/>
            </a:b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0FD00-762E-48E1-9CD4-FDDD20647FCE}"/>
              </a:ext>
            </a:extLst>
          </p:cNvPr>
          <p:cNvSpPr txBox="1"/>
          <p:nvPr/>
        </p:nvSpPr>
        <p:spPr>
          <a:xfrm>
            <a:off x="9152965" y="538947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2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71" y="248847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Today’s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71" y="1436717"/>
            <a:ext cx="8776246" cy="450965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Understand PUNS database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Learn how to connect with your Independent Service Coordination Agency (ISC)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Begin preparation for services and supports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Be introduced to the programs of the Social Security Administration available for people with disabilities: SSI &amp; SSDI.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Learn eligibility requirements for these programs and how to apply.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Be introduced to Illinois Medicaid programs of All Kids, AABD &amp; ACA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Learn eligibility requirements for these programs and how to apply.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Be introduced to the programs of The Arc of Illinois and how these programs help families, self-advocates and professionals in Illinois.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7" name="Picture 6" descr="A hand writing on a black board&#10;&#10;Description automatically generated">
            <a:extLst>
              <a:ext uri="{FF2B5EF4-FFF2-40B4-BE49-F238E27FC236}">
                <a16:creationId xmlns:a16="http://schemas.microsoft.com/office/drawing/2014/main" id="{9368AC7D-CB84-E2D6-B297-646748004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08226" y="334000"/>
            <a:ext cx="2945476" cy="29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0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/>
              <a:t>Programs of The Arc of Illinois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6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+mj-lt"/>
              </a:rPr>
              <a:t>Illinois Lifespan – Information &amp; Resources</a:t>
            </a:r>
          </a:p>
          <a:p>
            <a:r>
              <a:rPr lang="en-US" sz="1700" dirty="0">
                <a:latin typeface="+mj-lt"/>
              </a:rPr>
              <a:t>Family to Family Health Information Center</a:t>
            </a:r>
          </a:p>
          <a:p>
            <a:r>
              <a:rPr lang="en-US" sz="1700" b="1" dirty="0">
                <a:latin typeface="+mj-lt"/>
              </a:rPr>
              <a:t>Family Support Network of Illinois</a:t>
            </a:r>
          </a:p>
          <a:p>
            <a:r>
              <a:rPr lang="en-US" sz="1700" b="1" dirty="0" err="1">
                <a:latin typeface="+mj-lt"/>
              </a:rPr>
              <a:t>Ligas</a:t>
            </a:r>
            <a:r>
              <a:rPr lang="en-US" sz="1700" b="1" dirty="0">
                <a:latin typeface="+mj-lt"/>
              </a:rPr>
              <a:t> Family Advocate Program</a:t>
            </a:r>
          </a:p>
          <a:p>
            <a:r>
              <a:rPr lang="en-US" sz="1700" dirty="0">
                <a:latin typeface="+mj-lt"/>
              </a:rPr>
              <a:t>Family Transition Project</a:t>
            </a:r>
          </a:p>
          <a:p>
            <a:r>
              <a:rPr lang="en-US" sz="1700" dirty="0">
                <a:latin typeface="+mj-lt"/>
              </a:rPr>
              <a:t>Consumer Stipend Program</a:t>
            </a:r>
          </a:p>
          <a:p>
            <a:r>
              <a:rPr lang="en-US" sz="1700" dirty="0">
                <a:latin typeface="+mj-lt"/>
              </a:rPr>
              <a:t>Assistive Technology Program</a:t>
            </a:r>
          </a:p>
          <a:p>
            <a:r>
              <a:rPr lang="en-US" sz="1700" dirty="0">
                <a:latin typeface="+mj-lt"/>
              </a:rPr>
              <a:t>Training Department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www.thearcofil.org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77B3A-B35D-4B6A-85C0-96986215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27" y="2478825"/>
            <a:ext cx="2351332" cy="2345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49344" y="6459786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407271-4756-45A4-AF8A-33C64BD497E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666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CE3D-E74A-FD5C-E1F4-F2C82FA9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Developmental Disability System – Illinois Basics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558089-7DC8-5FD7-9B03-1EEE677758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6325" y="1846264"/>
          <a:ext cx="7543800" cy="440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B86F5-65A2-2B1F-DB6D-7F821273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7271-4756-45A4-AF8A-33C64BD497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1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9FAD-9BE8-6F39-5C51-5A938190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Developmental Disabilities  (DDD) Waivers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DAF3D-C665-7DAD-9FE7-AF556F6A4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Adult Waiver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127E1-5073-2F10-8B2C-E5601EDA9C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and home-based services</a:t>
            </a:r>
          </a:p>
          <a:p>
            <a:r>
              <a:rPr lang="en-US" dirty="0"/>
              <a:t>Up to 25,859 adults</a:t>
            </a:r>
          </a:p>
          <a:p>
            <a:r>
              <a:rPr lang="en-US" dirty="0"/>
              <a:t>18+ years old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EA18F-B490-C8E7-4769-8D33B03FD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Children’s Support Waiver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45837-1A0A-893E-524B-176DCA06BC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Home Based Services</a:t>
            </a:r>
          </a:p>
          <a:p>
            <a:r>
              <a:rPr lang="en-US" dirty="0"/>
              <a:t>Up to 1,440 youth and young adults</a:t>
            </a:r>
          </a:p>
          <a:p>
            <a:r>
              <a:rPr lang="en-US" dirty="0"/>
              <a:t>3 up to 22nd birthday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5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1EB8A-69FA-D2B3-C72F-85ECFAB24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E87E-DD60-0C24-94BA-1F5E6E60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8324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Illinois Medicaid 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9A713-271D-B572-145F-D74E6220D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96" y="1470263"/>
            <a:ext cx="1144588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state receives approval to operate a waiver from the Federal Center for Medicaid &amp; Medicare Services (CMS). The waiver abides by federal Medicaid regulations (i.e. conflict free case management, Settings Rule).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9 waivers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Department of Human Services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Division of Developmental Disability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Oversees 3 of the 9 waivers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9E59D5-858E-B9CA-0F96-15E03438B650}"/>
              </a:ext>
            </a:extLst>
          </p:cNvPr>
          <p:cNvSpPr/>
          <p:nvPr/>
        </p:nvSpPr>
        <p:spPr>
          <a:xfrm>
            <a:off x="5597236" y="2635134"/>
            <a:ext cx="6521977" cy="40095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544A48-2A61-99D3-5CEA-DE1266DBB6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068629"/>
              </p:ext>
            </p:extLst>
          </p:nvPr>
        </p:nvGraphicFramePr>
        <p:xfrm>
          <a:off x="5879870" y="2784764"/>
          <a:ext cx="6080760" cy="366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tar: 5 Points 5">
            <a:extLst>
              <a:ext uri="{FF2B5EF4-FFF2-40B4-BE49-F238E27FC236}">
                <a16:creationId xmlns:a16="http://schemas.microsoft.com/office/drawing/2014/main" id="{9F8D1C02-83BA-C5A7-482F-A007FAE78B39}"/>
              </a:ext>
            </a:extLst>
          </p:cNvPr>
          <p:cNvSpPr/>
          <p:nvPr/>
        </p:nvSpPr>
        <p:spPr>
          <a:xfrm>
            <a:off x="5839371" y="2635134"/>
            <a:ext cx="513258" cy="46551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4F7B879-A4B8-B245-CD82-757233042C83}"/>
              </a:ext>
            </a:extLst>
          </p:cNvPr>
          <p:cNvSpPr/>
          <p:nvPr/>
        </p:nvSpPr>
        <p:spPr>
          <a:xfrm>
            <a:off x="7841031" y="2635134"/>
            <a:ext cx="513258" cy="46551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F9F34E32-212B-8600-E74E-C31D80F3086E}"/>
              </a:ext>
            </a:extLst>
          </p:cNvPr>
          <p:cNvSpPr/>
          <p:nvPr/>
        </p:nvSpPr>
        <p:spPr>
          <a:xfrm>
            <a:off x="11425846" y="3915295"/>
            <a:ext cx="513258" cy="46551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2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8ABA7-E538-7891-E80D-5507B8EAD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97C6-3740-E20F-2C10-76644EFF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33" y="232139"/>
            <a:ext cx="10515600" cy="1325563"/>
          </a:xfrm>
        </p:spPr>
        <p:txBody>
          <a:bodyPr/>
          <a:lstStyle/>
          <a:p>
            <a:r>
              <a:rPr lang="en-US" dirty="0"/>
              <a:t>Start with key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8C560-C4F5-191E-83B2-478090B8C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01" y="1557702"/>
            <a:ext cx="10666864" cy="41743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sz="1800" dirty="0"/>
              <a:t>Who is part of my child’s support system? </a:t>
            </a:r>
          </a:p>
          <a:p>
            <a:pPr lvl="1">
              <a:lnSpc>
                <a:spcPct val="170000"/>
              </a:lnSpc>
            </a:pPr>
            <a:r>
              <a:rPr lang="en-US" sz="1600" dirty="0"/>
              <a:t>Do you expect that support system to remain stable and engaged into adulthood? </a:t>
            </a:r>
          </a:p>
          <a:p>
            <a:pPr lvl="1">
              <a:lnSpc>
                <a:spcPct val="170000"/>
              </a:lnSpc>
            </a:pPr>
            <a:r>
              <a:rPr lang="en-US" sz="1600" dirty="0"/>
              <a:t>If not, how do you bolster that support?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What are my child’s preferences? </a:t>
            </a:r>
          </a:p>
          <a:p>
            <a:pPr lvl="1">
              <a:lnSpc>
                <a:spcPct val="170000"/>
              </a:lnSpc>
            </a:pPr>
            <a:r>
              <a:rPr lang="en-US" sz="1600" dirty="0"/>
              <a:t>Do they prefer activity, engagement, social time, or do they value more quiet environments?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How does your child make decisions? What support is needed?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What type of support is needed in daily activities?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Does your child have chronic medical needs that require support into adulthood?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What are your child’s goals/hopes around employment and independent living for the future?</a:t>
            </a:r>
          </a:p>
        </p:txBody>
      </p:sp>
      <p:pic>
        <p:nvPicPr>
          <p:cNvPr id="5" name="Picture 4" descr="A group of women sitting at a table&#10;&#10;Description automatically generated">
            <a:extLst>
              <a:ext uri="{FF2B5EF4-FFF2-40B4-BE49-F238E27FC236}">
                <a16:creationId xmlns:a16="http://schemas.microsoft.com/office/drawing/2014/main" id="{E14E4338-7217-34E6-E12A-770AEE3D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11820" y="1199492"/>
            <a:ext cx="2806889" cy="2105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F54355-918B-72F6-1740-84296CD0F6AB}"/>
              </a:ext>
            </a:extLst>
          </p:cNvPr>
          <p:cNvSpPr txBox="1"/>
          <p:nvPr/>
        </p:nvSpPr>
        <p:spPr>
          <a:xfrm>
            <a:off x="10373798" y="6308209"/>
            <a:ext cx="177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nightwolf7272.deviantart.com/art/Family-discussion-18684186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40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724CA-26F5-00CC-63B2-B56A8A31C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C2C6C-5ABE-D0B9-8579-F4C2D28F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PUNS: What is it?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3D503-3F18-A2F4-A5C9-BDA0E7CB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Statewide database that registers children &amp; adults who want or need the Developmental Disability Home and Community Based Waiver</a:t>
            </a:r>
          </a:p>
          <a:p>
            <a:r>
              <a:rPr lang="en-US" sz="1700" dirty="0"/>
              <a:t>Funded by the Illinois Department of Human Services, Division of Developmental Disabilities</a:t>
            </a:r>
          </a:p>
          <a:p>
            <a:r>
              <a:rPr lang="en-US" sz="1700" dirty="0"/>
              <a:t>As funding is available, individuals are selected from PUNS and </a:t>
            </a:r>
            <a:r>
              <a:rPr lang="en-US" sz="1700" i="1" dirty="0"/>
              <a:t>invited to apply </a:t>
            </a:r>
            <a:r>
              <a:rPr lang="en-US" sz="1700" dirty="0"/>
              <a:t>for waiver services.</a:t>
            </a:r>
          </a:p>
          <a:p>
            <a:r>
              <a:rPr lang="en-US" sz="1700" b="1" dirty="0"/>
              <a:t>PUNS is not an acronym – it does not prioritize based on urgency of need</a:t>
            </a:r>
            <a:r>
              <a:rPr lang="en-US" sz="1700" dirty="0"/>
              <a:t>.</a:t>
            </a:r>
          </a:p>
        </p:txBody>
      </p:sp>
      <p:pic>
        <p:nvPicPr>
          <p:cNvPr id="7" name="Picture 6" descr="Pen placed on top of a signature line">
            <a:extLst>
              <a:ext uri="{FF2B5EF4-FFF2-40B4-BE49-F238E27FC236}">
                <a16:creationId xmlns:a16="http://schemas.microsoft.com/office/drawing/2014/main" id="{56EBE0B3-7034-E40B-DBEC-AF5123C2F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6080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A7125"/>
      </a:accent2>
      <a:accent3>
        <a:srgbClr val="A5A5A5"/>
      </a:accent3>
      <a:accent4>
        <a:srgbClr val="FECB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FFC000"/>
      </a:accent1>
      <a:accent2>
        <a:srgbClr val="FCAE3B"/>
      </a:accent2>
      <a:accent3>
        <a:srgbClr val="FDC97C"/>
      </a:accent3>
      <a:accent4>
        <a:srgbClr val="FCAE3B"/>
      </a:accent4>
      <a:accent5>
        <a:srgbClr val="FDC97C"/>
      </a:accent5>
      <a:accent6>
        <a:srgbClr val="FCAE3B"/>
      </a:accent6>
      <a:hlink>
        <a:srgbClr val="FDC97C"/>
      </a:hlink>
      <a:folHlink>
        <a:srgbClr val="FCAE3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44697D"/>
      </a:dk2>
      <a:lt2>
        <a:srgbClr val="FFFFFF"/>
      </a:lt2>
      <a:accent1>
        <a:srgbClr val="EA7125"/>
      </a:accent1>
      <a:accent2>
        <a:srgbClr val="5C2B84"/>
      </a:accent2>
      <a:accent3>
        <a:srgbClr val="44697D"/>
      </a:accent3>
      <a:accent4>
        <a:srgbClr val="FECB00"/>
      </a:accent4>
      <a:accent5>
        <a:srgbClr val="EA7125"/>
      </a:accent5>
      <a:accent6>
        <a:srgbClr val="EA7125"/>
      </a:accent6>
      <a:hlink>
        <a:srgbClr val="EA7125"/>
      </a:hlink>
      <a:folHlink>
        <a:srgbClr val="5C2B8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4db84fc-0dc6-4344-83e3-d6b33c5e9b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7A2142507594CB63A90766BB80FE8" ma:contentTypeVersion="13" ma:contentTypeDescription="Create a new document." ma:contentTypeScope="" ma:versionID="d92d7d592680c9c82e4edbc4d3d86d00">
  <xsd:schema xmlns:xsd="http://www.w3.org/2001/XMLSchema" xmlns:xs="http://www.w3.org/2001/XMLSchema" xmlns:p="http://schemas.microsoft.com/office/2006/metadata/properties" xmlns:ns3="f4db84fc-0dc6-4344-83e3-d6b33c5e9ba1" xmlns:ns4="6ec55ad9-71ad-4721-8acf-2eb5d7c6794f" targetNamespace="http://schemas.microsoft.com/office/2006/metadata/properties" ma:root="true" ma:fieldsID="833d8adb97def2cdfb635c2d7c6e9b89" ns3:_="" ns4:_="">
    <xsd:import namespace="f4db84fc-0dc6-4344-83e3-d6b33c5e9ba1"/>
    <xsd:import namespace="6ec55ad9-71ad-4721-8acf-2eb5d7c679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b84fc-0dc6-4344-83e3-d6b33c5e9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55ad9-71ad-4721-8acf-2eb5d7c679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39527B-994A-474B-B4C2-24B722CBDFA8}">
  <ds:schemaRefs>
    <ds:schemaRef ds:uri="f4db84fc-0dc6-4344-83e3-d6b33c5e9ba1"/>
    <ds:schemaRef ds:uri="6ec55ad9-71ad-4721-8acf-2eb5d7c6794f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D5C6B4E-6438-49D8-82DC-F33B86562C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D8231-18FB-4470-AB23-72B98A2934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db84fc-0dc6-4344-83e3-d6b33c5e9ba1"/>
    <ds:schemaRef ds:uri="6ec55ad9-71ad-4721-8acf-2eb5d7c679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1416</Words>
  <Application>Microsoft Office PowerPoint</Application>
  <PresentationFormat>Widescreen</PresentationFormat>
  <Paragraphs>175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Symbol</vt:lpstr>
      <vt:lpstr>Tahoma</vt:lpstr>
      <vt:lpstr>Office Theme</vt:lpstr>
      <vt:lpstr>Retrospect</vt:lpstr>
      <vt:lpstr>Retrospect</vt:lpstr>
      <vt:lpstr>“Navigating Tomorrow: Utilizing PUNS for Future Planning”</vt:lpstr>
      <vt:lpstr>Meet Ruth</vt:lpstr>
      <vt:lpstr>Today’s Goals</vt:lpstr>
      <vt:lpstr>Programs of The Arc of Illinois</vt:lpstr>
      <vt:lpstr>Developmental Disability System – Illinois Basics</vt:lpstr>
      <vt:lpstr>Division of Developmental Disabilities  (DDD) Waivers</vt:lpstr>
      <vt:lpstr>Illinois Medicaid Waivers</vt:lpstr>
      <vt:lpstr>Start with key questions:</vt:lpstr>
      <vt:lpstr>PUNS: What is it?</vt:lpstr>
      <vt:lpstr>PUNS Categories – Seeking &amp; Planning</vt:lpstr>
      <vt:lpstr>When should an individual with I/DD place their name on the PUNS list?</vt:lpstr>
      <vt:lpstr>Enrolling on PUNS</vt:lpstr>
      <vt:lpstr>Preparing for a PUNS selection</vt:lpstr>
      <vt:lpstr>How long will I wait for supports?</vt:lpstr>
      <vt:lpstr>PowerPoint Presentation</vt:lpstr>
      <vt:lpstr>Long-term supports; can switch between programs if not meeting your needs.</vt:lpstr>
      <vt:lpstr>Children’s Home Base Services</vt:lpstr>
      <vt:lpstr>I was pulled off PUNS… now what?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Booth</dc:creator>
  <cp:lastModifiedBy>Ruth Aguilar</cp:lastModifiedBy>
  <cp:revision>10</cp:revision>
  <dcterms:created xsi:type="dcterms:W3CDTF">2022-08-16T01:32:18Z</dcterms:created>
  <dcterms:modified xsi:type="dcterms:W3CDTF">2024-04-16T17:54:46Z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0x0101008927A2142507594CB63A90766BB80FE8</vt:lpwstr>
  </property>
  <property fmtid="{D5CDD505-2E9C-101B-9397-08002B2CF9AE}" pid="3" name="Order">
    <vt:r8>3600</vt:r8>
  </property>
  <property fmtid="{D5CDD505-2E9C-101B-9397-08002B2CF9AE}" pid="4" name="MediaServiceImageTags">
    <vt:lpwstr/>
  </property>
</Properties>
</file>